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9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5" d="100"/>
          <a:sy n="95" d="100"/>
        </p:scale>
        <p:origin x="-114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7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037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159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665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09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336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391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6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837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36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0123D-3082-4078-8C57-FBC19255C09B}" type="datetimeFigureOut">
              <a:rPr lang="ru-RU" smtClean="0"/>
              <a:t>27.05.2020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746C4-7A33-4214-8D15-AF3ADEE20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79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biografiivsem.ru/kruzenshtern-ivan-fedorovich" TargetMode="External"/><Relationship Id="rId3" Type="http://schemas.openxmlformats.org/officeDocument/2006/relationships/image" Target="../media/image3.jpeg"/><Relationship Id="rId7" Type="http://schemas.openxmlformats.org/officeDocument/2006/relationships/hyperlink" Target="http://biografiivsem.ru/nahimov-pavel-stepanovich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iografiivsem.ru/kornilov-vladimir-alekseevich" TargetMode="External"/><Relationship Id="rId5" Type="http://schemas.openxmlformats.org/officeDocument/2006/relationships/hyperlink" Target="http://biografiivsem.ru/mandell-nelson" TargetMode="External"/><Relationship Id="rId4" Type="http://schemas.openxmlformats.org/officeDocument/2006/relationships/hyperlink" Target="http://biografiivsem.ru/ushakov-fedor-fedorovich" TargetMode="External"/><Relationship Id="rId9" Type="http://schemas.openxmlformats.org/officeDocument/2006/relationships/hyperlink" Target="http://biografiivsem.ru/vern-zhyu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admin\Desktop\26315ea9-8bf2-4a3b-baf4-a6a01eee64a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7258" b="1958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083380" cy="4271269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общеобразовательное учреждение основная общеобразовательная школа №32 им.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И.С.Исакова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 Островская Щель муниципального образования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Туапсинский район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3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4159876"/>
            <a:ext cx="5434884" cy="22409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присвоено имя героя Советского Союза адмирала флота Ивана Степановича Исакова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43"/>
            <a:ext cx="5662411" cy="395777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62411" y="0"/>
            <a:ext cx="6529589" cy="349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2014 года муниципальному бюджетному общеобразовательному учреждению основной общеобразовательной школе №32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r="10025" b="16928"/>
          <a:stretch/>
        </p:blipFill>
        <p:spPr>
          <a:xfrm>
            <a:off x="5662411" y="3307273"/>
            <a:ext cx="6430851" cy="35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3852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789" y="4159876"/>
            <a:ext cx="5434884" cy="224092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присвоено имя героя Советского Союза адмирала флота Ивана Степановича Исакова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843"/>
            <a:ext cx="5662411" cy="3957774"/>
          </a:xfr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5662411" y="0"/>
            <a:ext cx="6529589" cy="3498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2014 года муниципальному бюджетному общеобразовательному учреждению основной общеобразовательной школе №32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32" r="10025" b="16928"/>
          <a:stretch/>
        </p:blipFill>
        <p:spPr>
          <a:xfrm>
            <a:off x="5662411" y="3307273"/>
            <a:ext cx="6430851" cy="355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9463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2596" y="0"/>
            <a:ext cx="8121203" cy="110758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Степанович Исаков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2900" y="1107584"/>
            <a:ext cx="7940899" cy="2785011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проведения Туапсинской оборонительной операции в годы Великой Отечественной войны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И.С.Исаков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адмирал флота, был ранен на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Гойтхском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перевале. Он несколько дней пробыл на станции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Гойтх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где продолжал отдавать приказы по ведению боевых действий.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http://barev.today/img/uploads/e5f0c4801a855cfd59162df5e1c74b0c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2697" r="27008" b="12894"/>
          <a:stretch/>
        </p:blipFill>
        <p:spPr bwMode="auto">
          <a:xfrm>
            <a:off x="0" y="0"/>
            <a:ext cx="2923504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history-thema.com/wp-content/uploads/2015/12/goytkhskiy-perev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04" y="3892595"/>
            <a:ext cx="4635365" cy="2765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tuapsinka.ajp.ru/_tu_stbuilding_goith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556376" y="3794416"/>
            <a:ext cx="4699760" cy="2962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1435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8431"/>
            <a:ext cx="7185337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71" t="27367" r="6231" b="37798"/>
          <a:stretch/>
        </p:blipFill>
        <p:spPr>
          <a:xfrm>
            <a:off x="7185337" y="196447"/>
            <a:ext cx="4868215" cy="2562896"/>
          </a:xfr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099257" y="4185634"/>
            <a:ext cx="5434884" cy="224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789" y="1477895"/>
            <a:ext cx="5434884" cy="4922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Военно-патриотический клуб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Исаковец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от своего основания и до сегодняшнего дня проводит исследовательскую и поисковую работу в целях выявления новых данных о Героях великой Отечественной войны, в том числе о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И.С.Исакове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92697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8431"/>
            <a:ext cx="7185337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9257" y="4185634"/>
            <a:ext cx="5434884" cy="224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789" y="1477895"/>
            <a:ext cx="5434884" cy="22762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посещениям музеев и архивов было обнаружено много данных о ведении Туапсинской оборонительной операции</a:t>
            </a:r>
            <a:endParaRPr lang="ru-RU" sz="32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4" t="6760" r="7230" b="8920"/>
          <a:stretch/>
        </p:blipFill>
        <p:spPr>
          <a:xfrm>
            <a:off x="787756" y="3680453"/>
            <a:ext cx="4479703" cy="317754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0" b="6964"/>
          <a:stretch/>
        </p:blipFill>
        <p:spPr>
          <a:xfrm>
            <a:off x="5984383" y="1566372"/>
            <a:ext cx="6336405" cy="443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21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8431"/>
            <a:ext cx="7185337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9257" y="4185634"/>
            <a:ext cx="5434884" cy="224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789" y="1477896"/>
            <a:ext cx="5434884" cy="2276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Ребятами были обнаружены сведения о присвоении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Чайсовхозской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школе №2 имени адмирала Исакова еще в 1968 году</a:t>
            </a:r>
            <a:endParaRPr lang="ru-RU" sz="32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8" t="9190" r="7232"/>
          <a:stretch/>
        </p:blipFill>
        <p:spPr>
          <a:xfrm>
            <a:off x="6748530" y="15239"/>
            <a:ext cx="5443469" cy="6842761"/>
          </a:xfrm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0" y="5732731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протокола №6 от 6 мая 1968 года заседания исполкома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Шаумянского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сельского Совета депутатов трудящихся </a:t>
            </a:r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5226" y="4069210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434884" y="6274158"/>
            <a:ext cx="978794" cy="2120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9104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39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8431"/>
            <a:ext cx="7185337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9257" y="4185634"/>
            <a:ext cx="5434884" cy="224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8789" y="1477895"/>
            <a:ext cx="5434884" cy="42548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этой выписке говорится об увековечении памяти воинов, погибших при обороне предгорий Кавказа. Переименованы названия улиц и государственных учреждений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аумянского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поселения. В том числе в пункте 3 раздела «Центральная усадьба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сказано, что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Чайсовхозскую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среднюю школу переименовать в школу имени адмирала Исакова. А также присвоить имя адмирала Исакова улице Шоссейной.</a:t>
            </a:r>
            <a:endParaRPr lang="ru-RU" sz="24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732731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5226" y="4069210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27" t="8143" r="9879" b="5729"/>
          <a:stretch/>
        </p:blipFill>
        <p:spPr>
          <a:xfrm>
            <a:off x="7056547" y="283335"/>
            <a:ext cx="5135452" cy="6574665"/>
          </a:xfrm>
        </p:spPr>
      </p:pic>
    </p:spTree>
    <p:extLst>
      <p:ext uri="{BB962C8B-B14F-4D97-AF65-F5344CB8AC3E}">
        <p14:creationId xmlns:p14="http://schemas.microsoft.com/office/powerpoint/2010/main" val="39134676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C:\Users\admin\Desktop\26315ea9-8bf2-4a3b-baf4-a6a01eee64a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7258" b="19583"/>
          <a:stretch/>
        </p:blipFill>
        <p:spPr bwMode="auto">
          <a:xfrm>
            <a:off x="1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8804" y="333706"/>
            <a:ext cx="7185337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099257" y="4185634"/>
            <a:ext cx="5434884" cy="22409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3200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75226" y="1290828"/>
            <a:ext cx="5434884" cy="2346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Клуб «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Исаковец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и дальше продолжит свою работу в исследовательском и поисковом направлении.</a:t>
            </a:r>
            <a:endParaRPr lang="ru-RU" sz="32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5732731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400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875226" y="4069210"/>
            <a:ext cx="5434884" cy="1125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0228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pbs.twimg.com/media/ECkaqVoXoAAxquM.jpg:large"/>
          <p:cNvPicPr>
            <a:picLocks noChangeAspect="1" noChangeArrowheads="1"/>
          </p:cNvPicPr>
          <p:nvPr/>
        </p:nvPicPr>
        <p:blipFill>
          <a:blip r:embed="rId2">
            <a:lum brigh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arev.today/img/uploads/e5f0c4801a855cfd59162df5e1c74b0c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09" t="12697" r="27008" b="12894"/>
          <a:stretch/>
        </p:blipFill>
        <p:spPr bwMode="auto">
          <a:xfrm>
            <a:off x="850006" y="0"/>
            <a:ext cx="2923504" cy="3567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608" y="365125"/>
            <a:ext cx="6421192" cy="353717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Жизнь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адмирала Ивана Степановича Исакова была полна героических и в тоже время драматических событий. Его талант как крупного флотоводца полностью раскрылся в суровые годы Великой Отечественной войны. За умелое руководство войсками, мужество и героизм, проявленный в дни войны, ему было присвоено звание Героя Советского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Союза.</a:t>
            </a:r>
            <a:b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Немало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было у него также орденов и медалей: шесть орденов Ленина, три ордена Красного Знамени и два — Ушакова I степени, ордена Отечественной войны I степени и Красной Звезды, множество медалей, а также ордена иностранных государств. Иван Исаков состоял членом-корреспондентом Академии наук СССР, почетным членом Академии Армении, членом Союза писателей СССР.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554569"/>
            <a:ext cx="12192000" cy="330343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Будущий адмирал родился в грузинском селении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Аджикент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детство провел в Тифлисе и здесь же окончил в 1913 гаду Тифлисское реальное училище. Две страсти было у мальчика — море и театр. Но с годами море пересилило все остальное. У Ивана, или, как его звали в семье,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Ваника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была большая библиотека, где на почетном месте стояли книги про адмиралов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Ушакова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Нельсона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Корнилова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Нахимова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Крузенштерна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 Рядом с ним на книжной полке умещались </a:t>
            </a:r>
            <a:r>
              <a:rPr lang="ru-RU" sz="2200" u="sng" dirty="0">
                <a:latin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Жюль Верн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и Станюкович.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окончания реального училища Иван Исаков поступил в Санкт-Петербургский технологический институт. Экзамены сдал легко, получив по всем предметам пятерки. Он учился, продолжая грезить о море. Правда, было у него еще одно увлечение — литература, которое он реализовал уже позднее, в зрелые годы.</a:t>
            </a:r>
          </a:p>
          <a:p>
            <a:pPr marL="0" indent="0">
              <a:buNone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21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ECkaqVoXoAAxquM.jpg:large"/>
          <p:cNvPicPr>
            <a:picLocks noChangeAspect="1" noChangeArrowheads="1"/>
          </p:cNvPicPr>
          <p:nvPr/>
        </p:nvPicPr>
        <p:blipFill>
          <a:blip r:embed="rId2">
            <a:lum brigh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некоторое время он все-таки решил уйти из Технологического института и поступить в Морской корпус. Но все оказалось не так просто, как думалось вначале. В Морской корпус его не приняли, но он уже не отступился.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26 августа 1914 года Иван Исаков был зачислен в юнкеры флота, а через три месяца стал слушателем Отдельных гардемаринских классов. Началась новая, непривычная еще, но радостная жизнь. Жизнь, где все было подчинено порядку и дисциплине. Сразу после зачисления он понял, что прошел самое первое и самое трудное препятствие на пути к морю и теперь все зависит только от него самого, от его усердия.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письме домой Иван Исаков пишет: «Вы не можете себе представить моего счастья. Я зачислен в Отдельные гардемаринские классы. Радуйтесь за меня! (Кто не радуется, с каждым днем худеет). Извините, что я не писал вам писем. Это лето было просто адским. Я обращался в Морской корпус, но там мной пренебрегли. После этого всю неделю ходил, как потерянный. Мама, почему ты не дворянка?! Почему отец был не князем, а дорожным техником?! Я, конечно, смеюсь, но туда принимают только золотую молодежь или хотя бы посеребренную титулом какого-нибудь дяди...»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гардемаринских классах преподавали опытные моряки, хорошо знающие свое дело, поэтому подготовка здесь велась даже лучше, чем в Морском корпусе. Будущие капитаны и адмиралы азартно штудировали морские науки, страстно желая своими знаниями возродить славу русского флота. После окончания учебного года гардемарины отправились на практику на Дальний Восток.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Степанович Исаков еще с несколькими товарищами попал на миноносец «Властный», где они исполняли обязанности матросов — грузили уголь, драили палубу. Им выдали специальную форму: черные куртки и матросские холщовые штаны, и они ощущали себя настоящими морскими волками. Наряду с черновой работой гардемарины выполняли обязанности вахтенных матросов и унтер-офицеров, знакомились с инструкциями и судовыми расписаниями.</a:t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7874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bs.twimg.com/media/ECkaqVoXoAAxquM.jpg:large"/>
          <p:cNvPicPr>
            <a:picLocks noChangeAspect="1" noChangeArrowheads="1"/>
          </p:cNvPicPr>
          <p:nvPr/>
        </p:nvPicPr>
        <p:blipFill>
          <a:blip r:embed="rId2">
            <a:lum brigh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70456"/>
            <a:ext cx="12192000" cy="658754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Иван Исаков с большим старанием относился ко всем судовым работам. С матросами держался просто, без зазнайства, никогда не отказывался помочь товарищам, был честным и смелым в своих поступках человеком. Занимался он всегда отлично, поэтому морское дело давалось ему легко. Тогда же Исаков вместе с другими гардемаринами впервые побывал в Японии.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Завершив практику, он получает чин унтер-офицера флота, а весной 1917 года после сдачи выпускных экзаменов — звание мичмана. Как одного из лучших, его направили на строящийся миноносец «Изяслав».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1917 года изменили жизнь страны и жизнь людей. Иван Степанович Исаков участвовал в Ледовом походе на эскадренном миноносце «Изяслав», потом окончил курсы командиров траления, служил старшим помощником командира корабля, командовал сторожевым кораблем. В 1922 году его перевели на Черное море. Здесь он командовал несколькими кораблями, а через семь лет получил новое назначение. На этот раз ему предстояло работать в Москве, но там он долго не задержался и в 1933 году стал начальником штаба Краснознаменного Балтийского флота. На этом посту он упорно совершенствует все штабные службы, готовит их к работе в боевых условиях.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этот период Иван Исаков трудится с особенным творческим вдохновением и даже успевает заниматься научной работой. Он создает научные труды: «Германский генеральный морской штаб и историческое наследство», «Минная оборона Циндао», пишет статьи к переводным книгам о морской войне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мае 1937 года Исаков назначается командующим Краснознаменным Балтийским флотом со званием флагмана флота второго ранга. Он все делал для того, чтобы подготовить флот к боевым действиям. На кораблях постоянно шли военные учения, в ходе которых отрабатывалась также тактика скрытых радиопереговоров, средства маскировки. Его подчиненные учились использовать штормовую погоду и туманы.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684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pbs.twimg.com/media/ECkaqVoXoAAxquM.jpg:large"/>
          <p:cNvPicPr>
            <a:picLocks noChangeAspect="1" noChangeArrowheads="1"/>
          </p:cNvPicPr>
          <p:nvPr/>
        </p:nvPicPr>
        <p:blipFill>
          <a:blip r:embed="rId2">
            <a:lum brigh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65124"/>
            <a:ext cx="12192000" cy="6492875"/>
          </a:xfrm>
        </p:spPr>
        <p:txBody>
          <a:bodyPr>
            <a:normAutofit lnSpcReduction="1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Уже через полгода Иван Степанович Исаков получает еще более высокое назначение, на пост заместителя народного комиссара Военно-Морского Флота СССР. Теперь ему предстояло руководить развитием и операциями всего флота страны. Летом 1940 года Ивану Исакову было присвоено звание адмирала.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его направляли на самые ответственные участки фронта. Он был в числе организаторов обороны Ленинграда. 20 октября 1941 года Исакова назначают заместителем командующего Северо-Кавказским фронтом и членом Военного совета этого фронта. Он организует оборону Севастополя, руководит боевыми действиями Азовской военной флотилии, налаживает взаимодействие частей Кавказского фронта с флотом. Во время боев адмирал был серьезно ранен, пришлось даже ампутировать ногу, но сразу же после выздоровления он снова в строю. В мае 1944 года ему было присвоено высшее военно-морское звание адмирала флота.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войны Иван Степанович Исаков был назначен начальником Главного штаба и заместителем Главнокомандующего Военно-Морским Флотом СССР. Потом он работал на посту министра, после чего вышел в отставку, но продолжал трудиться в Группе генеральных инспекторов Министерства обороны.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Исаков мог больше заниматься научной работой, к чему всегда был расположен. В течение долгого времени он был ответственным редактором и членом редколлегии «Морского атласа», редактором-консультантом Большой Советской Энциклопедии по разделу «Военно-морское дело». Он получил звание профессора, был избран членом-корреспондентом Академии наук СССР и принимал активное участие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Пагуошском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движении ученых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Тогда же Иван Исаков стал заниматься литературой, писал рассказы на морские темы и даже был членом Союза писателей СССР.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нему за помощью обращались и кинематографисты, когда снимали фильмы о великих флотоводцах. Он, в частности, был главным консультантом фильмов «Адмирал Ушаков» и «Адмирал Нахимов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34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pbs.twimg.com/media/ECkaqVoXoAAxquM.jpg:large"/>
          <p:cNvPicPr>
            <a:picLocks noChangeAspect="1" noChangeArrowheads="1"/>
          </p:cNvPicPr>
          <p:nvPr/>
        </p:nvPicPr>
        <p:blipFill>
          <a:blip r:embed="rId2">
            <a:lum bright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93524" y="763409"/>
            <a:ext cx="8198476" cy="5057842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со временем возраст и ранения все больше и больше сказывались на его здоровье. Последние годы Иван Исаков часто болел, но трудился самозабвенно, вопреки недугам. Долгое время усталое сердце подчинялось воле адмирала. Но наступил момент, когда медицина и медикаменты оказались бессильны. Осенью 1967 года Иван Степанович Исаков скончался и был похоронен на Новодевичьем кладбище. Он ушел, оставив потомкам яркий след своей неповторимой личности.</a:t>
            </a:r>
          </a:p>
        </p:txBody>
      </p:sp>
      <p:pic>
        <p:nvPicPr>
          <p:cNvPr id="7170" name="Picture 2" descr="https://voenflot.ru/wp-content/uploads/2019/11/12_isakov_is_ot_haritonova-771x10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3792"/>
            <a:ext cx="3993524" cy="52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577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5184" y="0"/>
            <a:ext cx="7302320" cy="29106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04" name="Picture 8" descr="https://avatars.mds.yandex.net/get-pdb/1881806/ea0ff3d7-307e-4ece-b11f-ff0ec3eeff20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12192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static.tuapse.com/upload/news/17695_1_med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387144" cy="488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lratvakan.com/wp-content/uploads/2013/08/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993" y="2511380"/>
            <a:ext cx="3898007" cy="4346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4932608" y="365125"/>
            <a:ext cx="6421192" cy="35371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3554568" y="74389"/>
            <a:ext cx="8637432" cy="121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Памятник адмиралу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И.С.Исакову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п.Горный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244698" y="5442732"/>
            <a:ext cx="7898505" cy="12134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 28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июля 2013 года в день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Морского Флота России</a:t>
            </a:r>
            <a:r>
              <a:rPr lang="ru-RU" sz="3200" dirty="0"/>
              <a:t> 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885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26315ea9-8bf2-4a3b-baf4-a6a01eee64a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32" r="7258" b="19583"/>
          <a:stretch/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152" y="365125"/>
            <a:ext cx="6529589" cy="3498537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февраля 2014 года муниципальному бюджетному общеобразовательному учреждению основной общеобразовательной школе №32 было присвоено имя героя Советского Союза адмирала флота Ивана Степановича Исакова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16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92"/>
            <a:ext cx="12191999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62" y="1046161"/>
            <a:ext cx="10515600" cy="779464"/>
          </a:xfrm>
        </p:spPr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Исследовательская работа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3578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Средняя школа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Гойтхского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школа №2,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СШ №2, МОУ ООШ №32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п.Горный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МБОУ ООШ №32 им.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И.С.Исакова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хутор Островская Щель – все это названия одной и той же школы, которая была построена в 1956 году и существует по сей день.</a:t>
            </a:r>
          </a:p>
          <a:p>
            <a:pPr marL="0" indent="0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Много лет на базе школы существует подростково-молодежный военно-патриотический клуб «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Исаковец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который до недавнего времени возглавлял Андрей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Агассинович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Дудукчян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Будучи еще учеником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Чайсовхозской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школы,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А.А.Дудукчян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принимал активное участие в поисковой работе, разыскивая в архивах и ведя переписку с родственниками тех, кто погиб на подступах к Туапсе, чтобы ни один солдат больше не был без вести пропавшим.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40981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657</Words>
  <Application>Microsoft Office PowerPoint</Application>
  <PresentationFormat>Произвольный</PresentationFormat>
  <Paragraphs>44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Муниципальное бюджетное общеобразовательное учреждение основная общеобразовательная школа №32 им. И.С.Исакова хутор Островская Щель муниципального образования  Туапсинский район </vt:lpstr>
      <vt:lpstr> Жизнь адмирала Ивана Степановича Исакова была полна героических и в тоже время драматических событий. Его талант как крупного флотоводца полностью раскрылся в суровые годы Великой Отечественной войны. За умелое руководство войсками, мужество и героизм, проявленный в дни войны, ему было присвоено звание Героя Советского Союза.  Немало было у него также орденов и медалей: шесть орденов Ленина, три ордена Красного Знамени и два — Ушакова I степени, ордена Отечественной войны I степени и Красной Звезды, множество медалей, а также ордена иностранных государств. Иван Исаков состоял членом-корреспондентом Академии наук СССР, почетным членом Академии Армении, членом Союза писателей СССР. </vt:lpstr>
      <vt:lpstr>Через некоторое время он все-таки решил уйти из Технологического института и поступить в Морской корпус. Но все оказалось не так просто, как думалось вначале. В Морской корпус его не приняли, но он уже не отступился. 26 августа 1914 года Иван Исаков был зачислен в юнкеры флота, а через три месяца стал слушателем Отдельных гардемаринских классов. Началась новая, непривычная еще, но радостная жизнь. Жизнь, где все было подчинено порядку и дисциплине. Сразу после зачисления он понял, что прошел самое первое и самое трудное препятствие на пути к морю и теперь все зависит только от него самого, от его усердия. В письме домой Иван Исаков пишет: «Вы не можете себе представить моего счастья. Я зачислен в Отдельные гардемаринские классы. Радуйтесь за меня! (Кто не радуется, с каждым днем худеет). Извините, что я не писал вам писем. Это лето было просто адским. Я обращался в Морской корпус, но там мной пренебрегли. После этого всю неделю ходил, как потерянный. Мама, почему ты не дворянка?! Почему отец был не князем, а дорожным техником?! Я, конечно, смеюсь, но туда принимают только золотую молодежь или хотя бы посеребренную титулом какого-нибудь дяди...» В гардемаринских классах преподавали опытные моряки, хорошо знающие свое дело, поэтому подготовка здесь велась даже лучше, чем в Морском корпусе. Будущие капитаны и адмиралы азартно штудировали морские науки, страстно желая своими знаниями возродить славу русского флота. После окончания учебного года гардемарины отправились на практику на Дальний Восток. Иван Степанович Исаков еще с несколькими товарищами попал на миноносец «Властный», где они исполняли обязанности матросов — грузили уголь, драили палубу. Им выдали специальную форму: черные куртки и матросские холщовые штаны, и они ощущали себя настоящими морскими волками. Наряду с черновой работой гардемарины выполняли обязанности вахтенных матросов и унтер-офицеров, знакомились с инструкциями и судовыми расписаниями. </vt:lpstr>
      <vt:lpstr>Презентация PowerPoint</vt:lpstr>
      <vt:lpstr>Презентация PowerPoint</vt:lpstr>
      <vt:lpstr>Презентация PowerPoint</vt:lpstr>
      <vt:lpstr>Презентация PowerPoint</vt:lpstr>
      <vt:lpstr>11 февраля 2014 года муниципальному бюджетному общеобразовательному учреждению основной общеобразовательной школе №32 было присвоено имя героя Советского Союза адмирала флота Ивана Степановича Исакова</vt:lpstr>
      <vt:lpstr>Исследовательская работа</vt:lpstr>
      <vt:lpstr>было присвоено имя героя Советского Союза адмирала флота Ивана Степановича Исакова </vt:lpstr>
      <vt:lpstr>было присвоено имя героя Советского Союза адмирала флота Ивана Степановича Исакова </vt:lpstr>
      <vt:lpstr>Иван Степанович Исаков</vt:lpstr>
      <vt:lpstr>Исследовательская работа</vt:lpstr>
      <vt:lpstr>Исследовательская работа</vt:lpstr>
      <vt:lpstr>Исследовательская работа</vt:lpstr>
      <vt:lpstr>Исследовательская работа</vt:lpstr>
      <vt:lpstr>Исследовательская работа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основная общеобразовательная школа №32 им. И.С.Исакова хутор Островская Щель муниципального образования  Туапсинский район</dc:title>
  <dc:creator>admin</dc:creator>
  <cp:lastModifiedBy>Пользователь</cp:lastModifiedBy>
  <cp:revision>9</cp:revision>
  <dcterms:created xsi:type="dcterms:W3CDTF">2020-05-14T04:39:53Z</dcterms:created>
  <dcterms:modified xsi:type="dcterms:W3CDTF">2020-05-27T13:32:49Z</dcterms:modified>
</cp:coreProperties>
</file>