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4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0A386D-7801-4952-ADB3-B57B17762484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085543-34C6-4F31-ACA6-0F84B63CA5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52545"/>
            <a:ext cx="7632847" cy="8821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МБОУ ООШ №28 им. Н.М. Новицкого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с. Кирпичное МО Туапсинский район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Имени героя будем достойны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7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209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Новицкий Н.М.</a:t>
            </a:r>
          </a:p>
        </p:txBody>
      </p:sp>
      <p:pic>
        <p:nvPicPr>
          <p:cNvPr id="1026" name="Picture 2" descr="Новицкий Николай Михайл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152128" cy="17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4588"/>
            <a:ext cx="6912767" cy="61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71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1"/>
            <a:ext cx="4552925" cy="6427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732240" y="5733256"/>
            <a:ext cx="214381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30000" dirty="0">
                <a:solidFill>
                  <a:srgbClr val="0070C0"/>
                </a:solidFill>
                <a:cs typeface="Aharoni" pitchFamily="2" charset="-79"/>
              </a:rPr>
              <a:t>Семья </a:t>
            </a:r>
            <a:endParaRPr lang="ru-RU" sz="2800" baseline="30000" dirty="0" smtClean="0">
              <a:solidFill>
                <a:srgbClr val="0070C0"/>
              </a:solidFill>
              <a:cs typeface="Aharoni" pitchFamily="2" charset="-79"/>
            </a:endParaRPr>
          </a:p>
          <a:p>
            <a:r>
              <a:rPr lang="ru-RU" sz="2800" baseline="30000" dirty="0" smtClean="0">
                <a:solidFill>
                  <a:srgbClr val="0070C0"/>
                </a:solidFill>
                <a:cs typeface="Aharoni" pitchFamily="2" charset="-79"/>
              </a:rPr>
              <a:t>Н. М. Новицкого</a:t>
            </a:r>
            <a:endParaRPr lang="ru-RU" sz="2800" dirty="0">
              <a:solidFill>
                <a:srgbClr val="0070C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308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Новицкий Николай Михайлович - Герой Советского Союза, награжден орденом Ленина, медалью «За боевые заслуги</a:t>
            </a:r>
            <a:r>
              <a:rPr lang="ru-RU" sz="1600" dirty="0" smtClean="0"/>
              <a:t>».  </a:t>
            </a:r>
            <a:r>
              <a:rPr lang="ru-RU" sz="1600" dirty="0"/>
              <a:t> http://podvignaroda.ru.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3816424" cy="518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5"/>
            <a:ext cx="3816424" cy="525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31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61662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91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104456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17646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20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6704" y="1997406"/>
            <a:ext cx="5823354" cy="308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047910" cy="222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5217243" cy="2379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9"/>
            <a:ext cx="5968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Музей боевой славы СОШ №25 </a:t>
            </a:r>
            <a:r>
              <a:rPr lang="ru-RU" sz="14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ст.Куринская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Хадыженского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6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4441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364502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Братская могила в ст. </a:t>
            </a:r>
            <a:r>
              <a:rPr lang="ru-RU" sz="1600" dirty="0" err="1"/>
              <a:t>Куринская</a:t>
            </a:r>
            <a:r>
              <a:rPr lang="ru-RU" sz="1600" dirty="0"/>
              <a:t>, где захоронен Новицкий Н.М.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39248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228906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Улица Новицкого в г</a:t>
            </a:r>
            <a:r>
              <a:rPr lang="ru-RU" dirty="0" smtClean="0"/>
              <a:t>. Туапсе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1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816424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8130" y="4473825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Аллея героев 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г.Туапсе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67240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5230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77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Имени героя будем достойны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Имени</dc:title>
  <dc:creator>Антонина</dc:creator>
  <cp:lastModifiedBy>Антонина</cp:lastModifiedBy>
  <cp:revision>7</cp:revision>
  <dcterms:created xsi:type="dcterms:W3CDTF">2020-05-12T05:47:47Z</dcterms:created>
  <dcterms:modified xsi:type="dcterms:W3CDTF">2020-05-12T07:24:18Z</dcterms:modified>
</cp:coreProperties>
</file>