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8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6" autoAdjust="0"/>
    <p:restoredTop sz="86337" autoAdjust="0"/>
  </p:normalViewPr>
  <p:slideViewPr>
    <p:cSldViewPr>
      <p:cViewPr varScale="1">
        <p:scale>
          <a:sx n="109" d="100"/>
          <a:sy n="109" d="100"/>
        </p:scale>
        <p:origin x="4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7-%D1%8F_%D0%B2%D0%BE%D0%B7%D0%B4%D1%83%D1%88%D0%BD%D0%BE-%D0%B4%D0%B5%D1%81%D0%B0%D0%BD%D1%82%D0%BD%D0%B0%D1%8F_%D0%B1%D1%80%D0%B8%D0%B3%D0%B0%D0%B4%D0%B0" TargetMode="External"/><Relationship Id="rId3" Type="http://schemas.openxmlformats.org/officeDocument/2006/relationships/hyperlink" Target="https://ru.wikipedia.org/w/index.php?title=1-%D1%8F_%D0%BE%D1%82%D0%B4%D0%B5%D0%BB%D1%8C%D0%BD%D0%B0%D1%8F_%D0%BA%D0%B0%D0%B2%D0%B0%D0%BB%D0%B5%D1%80%D0%B8%D0%B9%D1%81%D0%BA%D0%B0%D1%8F_%D0%B1%D1%80%D0%B8%D0%B3%D0%B0%D0%B4%D0%B0&amp;action=edit&amp;redlink=1" TargetMode="External"/><Relationship Id="rId7" Type="http://schemas.openxmlformats.org/officeDocument/2006/relationships/hyperlink" Target="https://ru.wikipedia.org/wiki/1941_%D0%B3%D0%BE%D0%B4" TargetMode="External"/><Relationship Id="rId2" Type="http://schemas.openxmlformats.org/officeDocument/2006/relationships/hyperlink" Target="https://ru.wikipedia.org/wiki/1939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3-%D1%8F_%D0%B0%D1%80%D0%BC%D0%B8%D1%8F_(%D0%A1%D0%A1%D0%A1%D0%A0)" TargetMode="External"/><Relationship Id="rId5" Type="http://schemas.openxmlformats.org/officeDocument/2006/relationships/hyperlink" Target="https://ru.wikipedia.org/wiki/%D0%A1%D0%BE%D0%B2%D0%B5%D1%82%D1%81%D0%BA%D0%BE-%D1%84%D0%B8%D0%BD%D1%81%D0%BA%D0%B0%D1%8F_%D0%B2%D0%BE%D0%B9%D0%BD%D0%B0_(1939%E2%80%941940)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iki/1940_%D0%B3%D0%BE%D0%B4" TargetMode="External"/><Relationship Id="rId9" Type="http://schemas.openxmlformats.org/officeDocument/2006/relationships/hyperlink" Target="https://ru.wikipedia.org/wiki/%D0%97%D0%B0%D0%BF%D0%B0%D0%B4%D0%BD%D1%8B%D0%B9_%D0%9E%D1%81%D0%BE%D0%B1%D1%8B%D0%B9_%D0%B2%D0%BE%D0%B5%D0%BD%D0%BD%D1%8B%D0%B9_%D0%BE%D0%BA%D1%80%D1%83%D0%B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2-%D0%B9_%D0%B2%D0%BE%D0%B7%D0%B4%D1%83%D1%88%D0%BD%D0%BE-%D0%B4%D0%B5%D1%81%D0%B0%D0%BD%D1%82%D0%BD%D1%8B%D0%B9_%D0%BA%D0%BE%D1%80%D0%BF%D1%83%D1%81&amp;action=edit&amp;redlink=1" TargetMode="External"/><Relationship Id="rId3" Type="http://schemas.openxmlformats.org/officeDocument/2006/relationships/hyperlink" Target="https://ru.wikipedia.org/wiki/%D0%97%D0%B0%D0%BF%D0%B0%D0%B4%D0%BD%D1%8B%D0%B9_%D1%84%D1%80%D0%BE%D0%BD%D1%82_(%D0%92%D0%B5%D0%BB%D0%B8%D0%BA%D0%B0%D1%8F_%D0%9E%D1%82%D0%B5%D1%87%D0%B5%D1%81%D1%82%D0%B2%D0%B5%D0%BD%D0%BD%D0%B0%D1%8F_%D0%B2%D0%BE%D0%B9%D0%BD%D0%B0)" TargetMode="External"/><Relationship Id="rId7" Type="http://schemas.openxmlformats.org/officeDocument/2006/relationships/hyperlink" Target="https://ru.wikipedia.org/wiki/1941_%D0%B3%D0%BE%D0%B4" TargetMode="External"/><Relationship Id="rId2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1%80%D0%B5%D0%B7%D0%B8%D0%BD%D0%B0" TargetMode="External"/><Relationship Id="rId5" Type="http://schemas.openxmlformats.org/officeDocument/2006/relationships/hyperlink" Target="https://ru.wikipedia.org/wiki/4_%D0%B8%D1%8E%D0%BB%D1%8F" TargetMode="External"/><Relationship Id="rId4" Type="http://schemas.openxmlformats.org/officeDocument/2006/relationships/hyperlink" Target="https://ru.wikipedia.org/wiki/4-%D0%B9_%D0%B2%D0%BE%D0%B7%D0%B4%D1%83%D1%88%D0%BD%D0%BE-%D0%B4%D0%B5%D1%81%D0%B0%D0%BD%D1%82%D0%BD%D1%8B%D0%B9_%D0%BA%D0%BE%D1%80%D0%BF%D1%83%D1%81" TargetMode="Externa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4%D0%B5%D0%BD_%D0%9A%D1%80%D0%B0%D1%81%D0%BD%D0%BE%D0%B3%D0%BE_%D0%97%D0%BD%D0%B0%D0%BC%D0%B5%D0%BD%D0%B8" TargetMode="External"/><Relationship Id="rId3" Type="http://schemas.openxmlformats.org/officeDocument/2006/relationships/hyperlink" Target="https://ru.wikipedia.org/wiki/32-%D1%8F_%D0%B3%D0%B2%D0%B0%D1%80%D0%B4%D0%B5%D0%B9%D1%81%D0%BA%D0%B0%D1%8F_%D1%81%D1%82%D1%80%D0%B5%D0%BB%D0%BA%D0%BE%D0%B2%D0%B0%D1%8F_%D0%B4%D0%B8%D0%B2%D0%B8%D0%B7%D0%B8%D1%8F" TargetMode="External"/><Relationship Id="rId7" Type="http://schemas.openxmlformats.org/officeDocument/2006/relationships/hyperlink" Target="https://ru.wikipedia.org/wiki/%D0%A2%D1%83%D0%B0%D0%BF%D1%81%D0%B5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ru.wikipedia.org/wiki/194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0%B2%D0%BA%D0%B0%D0%B7" TargetMode="External"/><Relationship Id="rId11" Type="http://schemas.openxmlformats.org/officeDocument/2006/relationships/hyperlink" Target="https://ru.wikipedia.org/wiki/%D0%9A%D1%80%D0%B0%D1%81%D0%BD%D0%BE%D0%B4%D0%B0%D1%80%D1%81%D0%BA%D0%B0%D1%8F_%D0%BD%D0%B0%D1%81%D1%82%D1%83%D0%BF%D0%B0%D1%82%D0%B5%D0%BB%D1%8C%D0%BD%D0%B0%D1%8F_%D0%BE%D0%BF%D0%B5%D1%80%D0%B0%D1%86%D0%B8%D1%8F" TargetMode="External"/><Relationship Id="rId5" Type="http://schemas.openxmlformats.org/officeDocument/2006/relationships/hyperlink" Target="https://ru.wikipedia.org/wiki/%D0%A7%D1%91%D1%80%D0%BD%D0%BE%D0%B5_%D0%BC%D0%BE%D1%80%D0%B5" TargetMode="External"/><Relationship Id="rId10" Type="http://schemas.openxmlformats.org/officeDocument/2006/relationships/hyperlink" Target="https://ru.wikipedia.org/wiki/%D0%91%D0%B8%D1%82%D0%B2%D0%B0_%D0%B7%D0%B0_%D0%9A%D0%B0%D0%B2%D0%BA%D0%B0%D0%B7" TargetMode="External"/><Relationship Id="rId4" Type="http://schemas.openxmlformats.org/officeDocument/2006/relationships/hyperlink" Target="https://ru.wikipedia.org/wiki/47-%D1%8F_%D0%B0%D1%80%D0%BC%D0%B8%D1%8F_(%D0%A1%D0%A1%D0%A1%D0%A0)" TargetMode="External"/><Relationship Id="rId9" Type="http://schemas.openxmlformats.org/officeDocument/2006/relationships/hyperlink" Target="https://ru.wikipedia.org/wiki/1943_%D0%B3%D0%BE%D0%B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E%D0%B2%D0%BE%D1%80%D0%BE%D1%81%D1%81%D0%B8%D0%B9%D1%81%D0%BA%D0%BE-%D0%A2%D0%B0%D0%BC%D0%B0%D0%BD%D1%81%D0%BA%D0%B0%D1%8F_%D0%BD%D0%B0%D1%81%D1%82%D1%83%D0%BF%D0%B0%D1%82%D0%B5%D0%BB%D1%8C%D0%BD%D0%B0%D1%8F_%D0%BE%D0%BF%D0%B5%D1%80%D0%B0%D1%86%D0%B8%D1%8F" TargetMode="External"/><Relationship Id="rId3" Type="http://schemas.openxmlformats.org/officeDocument/2006/relationships/hyperlink" Target="https://ru.wikipedia.org/wiki/2_%D0%B0%D0%BF%D1%80%D0%B5%D0%BB%D1%8F" TargetMode="External"/><Relationship Id="rId7" Type="http://schemas.openxmlformats.org/officeDocument/2006/relationships/hyperlink" Target="https://ru.wikipedia.org/wiki/56-%D1%8F_%D0%B0%D1%80%D0%BC%D0%B8%D1%8F_(%D0%A1%D0%A1%D0%A1%D0%A0)" TargetMode="External"/><Relationship Id="rId2" Type="http://schemas.openxmlformats.org/officeDocument/2006/relationships/hyperlink" Target="https://ru.wikipedia.org/wiki/9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58-%D1%8F_%D0%B0%D1%80%D0%BC%D0%B8%D1%8F_(%D0%A1%D0%A1%D0%A1%D0%A0)" TargetMode="External"/><Relationship Id="rId5" Type="http://schemas.openxmlformats.org/officeDocument/2006/relationships/hyperlink" Target="https://ru.wikipedia.org/wiki/%D0%A2%D0%B0%D0%BC%D0%B0%D0%BD%D1%81%D0%BA%D0%B8%D0%B9_%D0%BF%D0%BE%D0%BB%D1%83%D0%BE%D1%81%D1%82%D1%80%D0%BE%D0%B2" TargetMode="External"/><Relationship Id="rId4" Type="http://schemas.openxmlformats.org/officeDocument/2006/relationships/hyperlink" Target="https://ru.wikipedia.org/wiki/11-%D0%B9_%D0%B3%D0%B2%D0%B0%D1%80%D0%B4%D0%B5%D0%B9%D1%81%D0%BA%D0%B8%D0%B9_%D1%81%D1%82%D1%80%D0%B5%D0%BB%D0%BA%D0%BE%D0%B2%D1%8B%D0%B9_%D0%BA%D0%BE%D1%80%D0%BF%D1%83%D1%81" TargetMode="External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0%BF%D1%88%D0%B0" TargetMode="External"/><Relationship Id="rId13" Type="http://schemas.openxmlformats.org/officeDocument/2006/relationships/hyperlink" Target="https://ru.wikipedia.org/wiki/21-%D1%8F_%D0%B0%D1%80%D0%BC%D0%B8%D1%8F_(%D0%A1%D0%A1%D0%A1%D0%A0)" TargetMode="External"/><Relationship Id="rId18" Type="http://schemas.openxmlformats.org/officeDocument/2006/relationships/hyperlink" Target="https://ru.wikipedia.org/wiki/%D0%9B%D0%B5%D0%BD%D0%B8%D0%BD%D0%B3%D1%80%D0%B0%D0%B4%D1%81%D0%BA%D0%B0%D1%8F_%D0%BE%D0%B1%D0%BB%D0%B0%D1%81%D1%82%D1%8C" TargetMode="External"/><Relationship Id="rId3" Type="http://schemas.openxmlformats.org/officeDocument/2006/relationships/hyperlink" Target="https://ru.wikipedia.org/w/index.php?title=108-%D0%B9_%D1%81%D1%82%D1%80%D0%B5%D0%BB%D0%BA%D0%BE%D0%B2%D1%8B%D0%B9_%D0%BA%D0%BE%D1%80%D0%BF%D1%83%D1%81&amp;action=edit&amp;redlink=1" TargetMode="External"/><Relationship Id="rId7" Type="http://schemas.openxmlformats.org/officeDocument/2006/relationships/hyperlink" Target="https://ru.wikipedia.org/wiki/%D0%9B%D0%B5%D0%BD%D0%B8%D0%BD%D0%B3%D1%80%D0%B0%D0%B4" TargetMode="External"/><Relationship Id="rId12" Type="http://schemas.openxmlformats.org/officeDocument/2006/relationships/hyperlink" Target="https://ru.wikipedia.org/wiki/%D0%92%D1%8B%D0%B1%D0%BE%D1%80%D0%B3" TargetMode="External"/><Relationship Id="rId17" Type="http://schemas.openxmlformats.org/officeDocument/2006/relationships/hyperlink" Target="https://ru.wikipedia.org/wiki/%D0%92%D1%8B%D1%81%D0%BE%D1%86%D0%BA" TargetMode="External"/><Relationship Id="rId2" Type="http://schemas.openxmlformats.org/officeDocument/2006/relationships/hyperlink" Target="https://ru.wikipedia.org/wiki/1944_%D0%B3%D0%BE%D0%B4" TargetMode="External"/><Relationship Id="rId16" Type="http://schemas.openxmlformats.org/officeDocument/2006/relationships/hyperlink" Target="https://ru.wikipedia.org/wiki/%D0%A3%D1%83%D1%80%D0%B0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D%D0%B8%D0%BD%D0%B3%D1%80%D0%B0%D0%B4%D1%81%D0%BA%D0%BE-%D0%9D%D0%BE%D0%B2%D0%B3%D0%BE%D1%80%D0%BE%D0%B4%D1%81%D0%BA%D0%B0%D1%8F_%D0%BE%D0%BF%D0%B5%D1%80%D0%B0%D1%86%D0%B8%D1%8F" TargetMode="External"/><Relationship Id="rId11" Type="http://schemas.openxmlformats.org/officeDocument/2006/relationships/hyperlink" Target="https://ru.wikipedia.org/wiki/%D0%9A%D0%BE%D0%B9%D0%B2%D0%B8%D1%81%D1%82%D0%BE_(%D0%B3%D0%BE%D1%80%D0%BE%D0%B4)" TargetMode="External"/><Relationship Id="rId5" Type="http://schemas.openxmlformats.org/officeDocument/2006/relationships/hyperlink" Target="https://ru.wikipedia.org/wiki/%D0%9B%D0%B5%D0%BD%D0%B8%D0%BD%D0%B3%D1%80%D0%B0%D0%B4%D1%81%D0%BA%D0%B8%D0%B9_%D1%84%D1%80%D0%BE%D0%BD%D1%82" TargetMode="External"/><Relationship Id="rId15" Type="http://schemas.openxmlformats.org/officeDocument/2006/relationships/hyperlink" Target="https://ru.wikipedia.org/wiki/%D0%9B%D0%B8%D0%BD%D0%B8%D1%8F_%D0%9C%D0%B0%D0%BD%D0%BD%D0%B5%D1%80%D0%B3%D0%B5%D0%B9%D0%BC%D0%B0" TargetMode="External"/><Relationship Id="rId10" Type="http://schemas.openxmlformats.org/officeDocument/2006/relationships/hyperlink" Target="https://ru.wikipedia.org/wiki/%D0%93%D0%B4%D0%BE%D0%B2" TargetMode="External"/><Relationship Id="rId19" Type="http://schemas.openxmlformats.org/officeDocument/2006/relationships/image" Target="../media/image4.jpeg"/><Relationship Id="rId4" Type="http://schemas.openxmlformats.org/officeDocument/2006/relationships/hyperlink" Target="https://ru.wikipedia.org/wiki/42-%D1%8F_%D0%B0%D1%80%D0%BC%D0%B8%D1%8F_(%D0%A1%D0%A1%D0%A1%D0%A0)" TargetMode="External"/><Relationship Id="rId9" Type="http://schemas.openxmlformats.org/officeDocument/2006/relationships/hyperlink" Target="https://ru.wikipedia.org/wiki/%D0%93%D0%B0%D1%82%D1%87%D0%B8%D0%BD%D0%B0" TargetMode="External"/><Relationship Id="rId14" Type="http://schemas.openxmlformats.org/officeDocument/2006/relationships/hyperlink" Target="https://ru.wikipedia.org/wiki/%D0%92%D1%8B%D0%B1%D0%BE%D1%80%D0%B3%D1%81%D0%BA%D0%B0%D1%8F_%D0%BD%D0%B0%D1%81%D1%82%D1%83%D0%BF%D0%B0%D1%82%D0%B5%D0%BB%D1%8C%D0%BD%D0%B0%D1%8F_%D0%BE%D0%BF%D0%B5%D1%80%D0%B0%D1%86%D0%B8%D1%8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-%D0%B9_%D0%A3%D0%BA%D1%80%D0%B0%D0%B8%D0%BD%D1%81%D0%BA%D0%B8%D0%B9_%D1%84%D1%80%D0%BE%D0%BD%D1%82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ru.wikipedia.org/wiki/%D0%A2%D0%B2%D0%B5%D1%80%D1%8C" TargetMode="External"/><Relationship Id="rId7" Type="http://schemas.openxmlformats.org/officeDocument/2006/relationships/hyperlink" Target="https://ru.wikipedia.org/wiki/9-%D1%8F_%D0%B3%D0%B2%D0%B0%D1%80%D0%B4%D0%B5%D0%B9%D1%81%D0%BA%D0%B0%D1%8F_%D0%B0%D1%80%D0%BC%D0%B8%D1%8F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s://ru.wikipedia.org/wiki/%D0%9A%D0%B0%D0%BB%D0%B8%D0%BD%D0%B8%D0%BD_(%D0%B3%D0%BE%D1%80%D0%BE%D0%B4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39-%D0%B9_%D0%B3%D0%B2%D0%B0%D1%80%D0%B4%D0%B5%D0%B9%D1%81%D0%BA%D0%B8%D0%B9_%D1%81%D1%82%D1%80%D0%B5%D0%BB%D0%BA%D0%BE%D0%B2%D1%8B%D0%B9_%D0%BA%D0%BE%D1%80%D0%BF%D1%83%D1%81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ru.wikipedia.org/wiki/1945_%D0%B3%D0%BE%D0%B4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/index.php?title=39-%D0%B9_%D0%B3%D0%B2%D0%B0%D1%80%D0%B4%D0%B5%D0%B9%D1%81%D0%BA%D0%B8%D0%B9_%D0%B2%D0%BE%D0%B7%D0%B4%D1%83%D1%88%D0%BD%D0%BE-%D0%B4%D0%B5%D1%81%D0%B0%D0%BD%D1%82%D0%BD%D1%8B%D0%B9_%D0%BA%D0%BE%D1%80%D0%BF%D1%83%D1%81&amp;action=edit&amp;redlink=1" TargetMode="External"/><Relationship Id="rId9" Type="http://schemas.openxmlformats.org/officeDocument/2006/relationships/hyperlink" Target="https://ru.wikipedia.org/wiki/3-%D0%B9_%D0%A3%D0%BA%D1%80%D0%B0%D0%B8%D0%BD%D1%81%D0%BA%D0%B8%D0%B9_%D1%84%D1%80%D0%BE%D0%BD%D1%8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1_%D0%BC%D0%B0%D1%80%D1%82%D0%B0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92%D0%B5%D0%BD%D1%81%D0%BA%D0%B0%D1%8F_%D0%BD%D0%B0%D1%81%D1%82%D1%83%D0%BF%D0%B0%D1%82%D0%B5%D0%BB%D1%8C%D0%BD%D0%B0%D1%8F_%D0%BE%D0%BF%D0%B5%D1%80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0%BD%D0%B0" TargetMode="External"/><Relationship Id="rId5" Type="http://schemas.openxmlformats.org/officeDocument/2006/relationships/hyperlink" Target="https://ru.wikipedia.org/wiki/%D0%90%D0%B2%D1%81%D1%82%D1%80%D0%B8%D1%8F" TargetMode="External"/><Relationship Id="rId4" Type="http://schemas.openxmlformats.org/officeDocument/2006/relationships/hyperlink" Target="https://ru.wikipedia.org/wiki/%D0%92%D0%B5%D0%BD%D0%B3%D1%80%D0%B8%D1%8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3" Type="http://schemas.openxmlformats.org/officeDocument/2006/relationships/hyperlink" Target="https://ru.wikipedia.org/wiki/%D0%9F%D1%80%D0%B5%D0%B7%D0%B8%D0%B4%D0%B8%D1%83%D0%BC_%D0%92%D0%B5%D1%80%D1%85%D0%BE%D0%B2%D0%BD%D0%BE%D0%B3%D0%BE_%D0%A1%D0%BE%D0%B2%D0%B5%D1%82%D0%B0_%D0%A1%D0%A1%D0%A1%D0%A0" TargetMode="External"/><Relationship Id="rId7" Type="http://schemas.openxmlformats.org/officeDocument/2006/relationships/hyperlink" Target="https://ru.wikipedia.org/wiki/%D0%9E%D1%80%D0%B4%D0%B5%D0%BD_%D0%9B%D0%B5%D0%BD%D0%B8%D0%BD%D0%B0" TargetMode="External"/><Relationship Id="rId2" Type="http://schemas.openxmlformats.org/officeDocument/2006/relationships/hyperlink" Target="https://ru.wikipedia.org/wiki/%D0%92%D0%B5%D0%BD%D1%81%D0%BA%D0%B0%D1%8F_%D0%BD%D0%B0%D1%81%D1%82%D1%83%D0%BF%D0%B0%D1%82%D0%B5%D0%BB%D1%8C%D0%BD%D0%B0%D1%8F_%D0%BE%D0%BF%D0%B5%D1%80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5" Type="http://schemas.openxmlformats.org/officeDocument/2006/relationships/hyperlink" Target="https://ru.wikipedia.org/wiki/29_%D0%B8%D1%8E%D0%BD%D1%8F" TargetMode="External"/><Relationship Id="rId4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62_%D0%B3%D0%BE%D0%B4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ru.wikipedia.org/wiki/1918_%D0%B3%D0%BE%D0%B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F%D0%B5%D1%85%D0%BE%D1%82%D0%B0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ru.wikipedia.org/wiki/%D0%92%D0%BE%D0%B7%D0%B4%D1%83%D1%88%D0%BD%D0%BE-%D0%B4%D0%B5%D1%81%D0%B0%D0%BD%D1%82%D0%BD%D1%8B%D0%B5_%D0%B2%D0%BE%D0%B9%D1%81%D0%BA%D0%B0_%D0%A0%D0%BE%D1%81%D1%81%D0%B8%D0%B8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ru.wikipedia.org/wiki/%D0%93%D0%BB%D0%B0%D0%B2%D0%BD%D0%BE%D0%B5_%D1%80%D0%B0%D0%B7%D0%B2%D0%B5%D0%B4%D1%8B%D0%B2%D0%B0%D1%82%D0%B5%D0%BB%D1%8C%D0%BD%D0%BE%D0%B5_%D1%83%D0%BF%D1%80%D0%B0%D0%B2%D0%BB%D0%B5%D0%BD%D0%B8%D0%B5_%D0%93%D0%B5%D0%BD%D0%B5%D1%80%D0%B0%D0%BB%D1%8C%D0%BD%D0%BE%D0%B3%D0%BE_%D1%88%D1%82%D0%B0%D0%B1%D0%B0_%D0%92%D0%BE%D0%BE%D1%80%D1%83%D0%B6%D1%91%D0%BD%D0%BD%D1%8B%D1%85_%D0%A1%D0%B8%D0%BB_%D0%A0%D0%BE%D1%81%D1%81%D0%B8%D0%B9%D1%81%D0%BA%D0%BE%D0%B9_%D0%A4%D0%B5%D0%B4%D0%B5%D1%80%D0%B0%D1%86%D0%B8%D0%B8" TargetMode="External"/><Relationship Id="rId9" Type="http://schemas.openxmlformats.org/officeDocument/2006/relationships/hyperlink" Target="https://ru.wikipedia.org/wiki/%D0%93%D0%B5%D0%BD%D0%B5%D1%80%D0%B0%D0%BB-%D0%BB%D0%B5%D0%B9%D1%82%D0%B5%D0%BD%D0%B0%D0%BD%D1%8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5_%D0%B3%D0%BE%D0%B4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9-%D1%8F_%D0%B0%D1%80%D0%BC%D0%B8%D1%8F_(%D0%A1%D0%A1%D0%A1%D0%A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1%8B%D1%81%D1%88%D0%B0%D1%8F_%D0%B2%D0%BE%D0%B5%D0%BD%D0%BD%D0%B0%D1%8F_%D0%B0%D0%BA%D0%B0%D0%B4%D0%B5%D0%BC%D0%B8%D1%8F_%D0%B8%D0%BC%D0%B5%D0%BD%D0%B8_%D0%9A._%D0%95._%D0%92%D0%BE%D1%80%D0%BE%D1%88%D0%B8%D0%BB%D0%BE%D0%B2%D0%B0" TargetMode="External"/><Relationship Id="rId5" Type="http://schemas.openxmlformats.org/officeDocument/2006/relationships/hyperlink" Target="https://ru.wikipedia.org/wiki/1953_%D0%B3%D0%BE%D0%B4" TargetMode="External"/><Relationship Id="rId4" Type="http://schemas.openxmlformats.org/officeDocument/2006/relationships/hyperlink" Target="https://ru.wikipedia.org/wiki/%D0%92%D0%BE%D0%B5%D0%BD%D0%BD%D0%B0%D1%8F_%D0%B0%D0%BA%D0%B0%D0%B4%D0%B5%D0%BC%D0%B8%D1%8F_%D0%B8%D0%BC%D0%B5%D0%BD%D0%B8_%D0%9C._%D0%92._%D0%A4%D1%80%D1%83%D0%BD%D0%B7%D0%B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A1%D0%A1%D0%A0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/index.php?title=%D0%92%D0%B5%D0%BD%D0%B3%D0%B5%D1%80%D1%81%D0%BA%D0%B0%D1%8F_%D0%9D%D0%B0%D1%80%D0%BE%D0%B4%D0%BD%D0%B0%D1%8F_%D0%90%D1%80%D0%BC%D0%B8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5%D0%BD%D0%BD%D0%BE-%D0%B8%D0%BD%D0%B6%D0%B5%D0%BD%D0%B5%D1%80%D0%BD%D0%B0%D1%8F_%D0%B0%D0%BA%D0%B0%D0%B4%D0%B5%D0%BC%D0%B8%D1%8F_%D0%B8%D0%BC%D0%B5%D0%BD%D0%B8_%D0%92._%D0%92._%D0%9A%D1%83%D0%B9%D0%B1%D1%8B%D1%88%D0%B5%D0%B2%D0%B0" TargetMode="External"/><Relationship Id="rId5" Type="http://schemas.openxmlformats.org/officeDocument/2006/relationships/hyperlink" Target="https://ru.wikipedia.org/wiki/1957_%D0%B3%D0%BE%D0%B4" TargetMode="External"/><Relationship Id="rId4" Type="http://schemas.openxmlformats.org/officeDocument/2006/relationships/hyperlink" Target="https://ru.wikipedia.org/wiki/%D0%92%D0%B5%D0%BD%D0%B3%D0%B5%D1%80%D1%81%D0%BA%D0%B0%D1%8F_%D0%9D%D0%B0%D1%80%D0%BE%D0%B4%D0%BD%D0%B0%D1%8F_%D0%A0%D0%B5%D1%81%D0%BF%D1%83%D0%B1%D0%BB%D0%B8%D0%BA%D0%B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ru.wikipedia.org/wiki/%D0%9C%D0%BE%D1%81%D0%BA%D0%B2%D0%B0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196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E%D0%B2%D0%BE%D0%B4%D0%B5%D0%B2%D0%B8%D1%87%D1%8C%D0%B5_%D0%BA%D0%BB%D0%B0%D0%B4%D0%B1%D0%B8%D1%89%D0%B5" TargetMode="External"/><Relationship Id="rId5" Type="http://schemas.openxmlformats.org/officeDocument/2006/relationships/hyperlink" Target="https://ru.wikipedia.org/wiki/1971_%D0%B3%D0%BE%D0%B4" TargetMode="External"/><Relationship Id="rId4" Type="http://schemas.openxmlformats.org/officeDocument/2006/relationships/hyperlink" Target="https://ru.wikipedia.org/wiki/11_%D1%84%D0%B5%D0%B2%D1%80%D0%B0%D0%BB%D1%8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4%D0%B5%D0%BD_%D0%9A%D1%80%D0%B0%D1%81%D0%BD%D0%BE%D0%B9_%D0%97%D0%B2%D0%B5%D0%B7%D0%B4%D1%8B" TargetMode="External"/><Relationship Id="rId3" Type="http://schemas.openxmlformats.org/officeDocument/2006/relationships/hyperlink" Target="https://ru.wikipedia.org/wiki/%D0%9E%D1%80%D0%B4%D0%B5%D0%BD_%D0%9B%D0%B5%D0%BD%D0%B8%D0%BD%D0%B0" TargetMode="External"/><Relationship Id="rId7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2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4%D0%B5%D0%BD_%D0%A1%D1%83%D0%B2%D0%BE%D1%80%D0%BE%D0%B2%D0%B0" TargetMode="External"/><Relationship Id="rId5" Type="http://schemas.openxmlformats.org/officeDocument/2006/relationships/hyperlink" Target="https://ru.wikipedia.org/wiki/%D0%9E%D1%80%D0%B4%D0%B5%D0%BD_%D0%9A%D1%83%D1%82%D1%83%D0%B7%D0%BE%D0%B2%D0%B0" TargetMode="External"/><Relationship Id="rId4" Type="http://schemas.openxmlformats.org/officeDocument/2006/relationships/hyperlink" Target="https://ru.wikipedia.org/wiki/%D0%9E%D1%80%D0%B4%D0%B5%D0%BD_%D0%9A%D1%80%D0%B0%D1%81%D0%BD%D0%BE%D0%B3%D0%BE_%D0%97%D0%BD%D0%B0%D0%BC%D0%B5%D0%BD%D0%B8" TargetMode="External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4%D0%B5%D0%BD_%D0%9F%D0%BE%D0%BB%D1%8F%D1%80%D0%BD%D0%BE%D0%B9_%D0%B7%D0%B2%D0%B5%D0%B7%D0%B4%D1%8B_(%D0%9C%D0%BE%D0%BD%D0%B3%D0%BE%D0%BB%D0%B8%D1%8F)" TargetMode="External"/><Relationship Id="rId3" Type="http://schemas.openxmlformats.org/officeDocument/2006/relationships/hyperlink" Target="https://ru.wikipedia.org/wiki/%D0%A1%D0%A8%D0%90" TargetMode="External"/><Relationship Id="rId7" Type="http://schemas.openxmlformats.org/officeDocument/2006/relationships/hyperlink" Target="https://ru.wikipedia.org/wiki/%D0%9C%D0%9D%D0%A0" TargetMode="External"/><Relationship Id="rId2" Type="http://schemas.openxmlformats.org/officeDocument/2006/relationships/hyperlink" Target="https://ru.wikipedia.org/wiki/%D0%9E%D1%80%D0%B4%D0%B5%D0%BD_%C2%AB%D0%9B%D0%B5%D0%B3%D0%B8%D0%BE%D0%BD_%D0%BF%D0%BE%D1%87%D1%91%D1%82%D0%B0%C2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4%D0%B5%D0%BD_%D0%9A%D1%80%D0%B0%D1%81%D0%BD%D0%BE%D0%B3%D0%BE_%D0%97%D0%BD%D0%B0%D0%BC%D0%B5%D0%BD%D0%B8_(%D0%9C%D0%BE%D0%BD%D0%B3%D0%BE%D0%BB%D0%B8%D1%8F)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ru.wikipedia.org/wiki/%D0%92%D0%9D%D0%A0" TargetMode="External"/><Relationship Id="rId10" Type="http://schemas.openxmlformats.org/officeDocument/2006/relationships/hyperlink" Target="https://yadi.sk/i/4q_O0nAbFow94A" TargetMode="External"/><Relationship Id="rId4" Type="http://schemas.openxmlformats.org/officeDocument/2006/relationships/hyperlink" Target="https://ru.wikipedia.org/wiki/%D0%9E%D1%80%D0%B4%D0%B5%D0%BD_%D0%97%D0%B0%D1%81%D0%BB%D1%83%D0%B3_%D0%92%D0%B5%D0%BD%D0%B3%D0%B5%D1%80%D1%81%D0%BA%D0%BE%D0%B9_%D0%9D%D0%B0%D1%80%D0%BE%D0%B4%D0%BD%D0%BE%D0%B9_%D0%A0%D0%B5%D1%81%D0%BF%D1%83%D0%B1%D0%BB%D0%B8%D0%BA%D0%B8" TargetMode="External"/><Relationship Id="rId9" Type="http://schemas.openxmlformats.org/officeDocument/2006/relationships/hyperlink" Target="https://ru.wikipedia.org/wiki/%D0%A2%D0%B8%D1%85%D0%BE%D0%BD%D0%BE%D0%B2,_%D0%9C%D0%B8%D1%85%D0%B0%D0%B8%D0%BB_%D0%A4%D1%91%D0%B4%D0%BE%D1%80%D0%BE%D0%B2%D0%B8%D1%8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0%BD%D0%B5%D1%80%D0%B0%D0%BB-%D0%BB%D0%B5%D0%B9%D1%82%D0%B5%D0%BD%D0%B0%D0%BD%D1%82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s://ru.wikipedia.org/wiki/1900_%D0%B3%D0%BE%D0%B4" TargetMode="External"/><Relationship Id="rId7" Type="http://schemas.openxmlformats.org/officeDocument/2006/relationships/hyperlink" Target="https://ru.wikipedia.org/wiki/%D0%9C%D0%BE%D1%81%D0%BA%D0%B2%D0%B0" TargetMode="External"/><Relationship Id="rId12" Type="http://schemas.openxmlformats.org/officeDocument/2006/relationships/hyperlink" Target="https://ru.wikipedia.org/wiki/%D0%9A%D0%B0%D0%BD%D0%B4%D0%B8%D0%B4%D0%B0%D1%82_%D0%B2%D0%BE%D0%B5%D0%BD%D0%BD%D1%8B%D1%85_%D0%BD%D0%B0%D1%83%D0%BA" TargetMode="External"/><Relationship Id="rId2" Type="http://schemas.openxmlformats.org/officeDocument/2006/relationships/hyperlink" Target="https://ru.wikipedia.org/wiki/11_%D0%BD%D0%BE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71_%D0%B3%D0%BE%D0%B4" TargetMode="External"/><Relationship Id="rId11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5" Type="http://schemas.openxmlformats.org/officeDocument/2006/relationships/hyperlink" Target="https://ru.wikipedia.org/wiki/11_%D1%84%D0%B5%D0%B2%D1%80%D0%B0%D0%BB%D1%8F" TargetMode="External"/><Relationship Id="rId10" Type="http://schemas.openxmlformats.org/officeDocument/2006/relationships/hyperlink" Target="https://ru.wikipedia.org/wiki/1944_%D0%B3%D0%BE%D0%B4" TargetMode="External"/><Relationship Id="rId4" Type="http://schemas.openxmlformats.org/officeDocument/2006/relationships/hyperlink" Target="https://ru.wikipedia.org/wiki/%D0%9E%D0%B4%D0%B5%D1%81%D1%81%D0%B0" TargetMode="External"/><Relationship Id="rId9" Type="http://schemas.openxmlformats.org/officeDocument/2006/relationships/hyperlink" Target="https://ru.wikipedia.org/wiki/22_%D1%84%D0%B5%D0%B2%D1%80%D0%B0%D0%BB%D1%8F" TargetMode="External"/><Relationship Id="rId1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D%D0%BA%D1%82-%D0%9F%D0%B5%D1%82%D0%B5%D1%80%D0%B1%D1%83%D1%80%D0%B3" TargetMode="External"/><Relationship Id="rId2" Type="http://schemas.openxmlformats.org/officeDocument/2006/relationships/hyperlink" Target="https://ru.wikipedia.org/wiki/%D0%9F%D0%B5%D1%82%D1%80%D0%BE%D0%B3%D1%80%D0%B0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9-%D1%8F_%D0%9A%D1%83%D0%B1%D0%B0%D0%BD%D1%81%D0%BA%D0%B0%D1%8F_%D0%B0%D1%80%D0%BC%D0%B8%D1%8F" TargetMode="External"/><Relationship Id="rId3" Type="http://schemas.openxmlformats.org/officeDocument/2006/relationships/hyperlink" Target="https://ru.wikipedia.org/wiki/%D0%A0%D0%9A%D0%9A%D0%90" TargetMode="External"/><Relationship Id="rId7" Type="http://schemas.openxmlformats.org/officeDocument/2006/relationships/hyperlink" Target="https://ru.wikipedia.org/wiki/22-%D1%8F_%D1%81%D1%82%D1%80%D0%B5%D0%BB%D0%BA%D0%BE%D0%B2%D0%B0%D1%8F_%D0%B4%D0%B8%D0%B2%D0%B8%D0%B7%D0%B8%D1%8F" TargetMode="External"/><Relationship Id="rId2" Type="http://schemas.openxmlformats.org/officeDocument/2006/relationships/hyperlink" Target="https://ru.wikipedia.org/wiki/1918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8-%D1%8F_%D0%B0%D1%80%D0%BC%D0%B8%D1%8F_(%D0%A0%D0%9A%D0%9A%D0%90)" TargetMode="External"/><Relationship Id="rId5" Type="http://schemas.openxmlformats.org/officeDocument/2006/relationships/hyperlink" Target="https://ru.wikipedia.org/wiki/%D0%93%D1%80%D0%B0%D0%B6%D0%B4%D0%B0%D0%BD%D1%81%D0%BA%D0%B0%D1%8F_%D0%B2%D0%BE%D0%B9%D0%BD%D0%B0_%D0%B2_%D0%A0%D0%BE%D1%81%D1%81%D0%B8%D0%B8" TargetMode="External"/><Relationship Id="rId4" Type="http://schemas.openxmlformats.org/officeDocument/2006/relationships/hyperlink" Target="https://ru.wikipedia.org/wiki/%D0%AE%D0%B6%D0%BD%D1%8B%D0%B9_%D1%84%D1%80%D0%BE%D0%BD%D1%82_(%D0%93%D1%80%D0%B0%D0%B6%D0%B4%D0%B0%D0%BD%D1%81%D0%BA%D0%B0%D1%8F_%D0%B2%D0%BE%D0%B9%D0%BD%D0%B0)" TargetMode="Externa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20_%D0%B3%D0%BE%D0%B4" TargetMode="External"/><Relationship Id="rId2" Type="http://schemas.openxmlformats.org/officeDocument/2006/relationships/hyperlink" Target="https://ru.wikipedia.org/wiki/1919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2%D0%A6%D0%98%D0%9A_%D0%A0%D0%A1%D0%A4%D0%A1%D0%A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8%D0%B2%D0%BE%D0%BB%D0%B6%D1%81%D0%BA%D0%B8%D0%B9_%D0%B2%D0%BE%D0%B5%D0%BD%D0%BD%D1%8B%D0%B9_%D0%BE%D0%BA%D1%80%D1%83%D0%B3" TargetMode="External"/><Relationship Id="rId3" Type="http://schemas.openxmlformats.org/officeDocument/2006/relationships/hyperlink" Target="https://ru.wikipedia.org/wiki/%D0%A5%D0%B0%D1%80%D1%8C%D0%BA%D0%BE%D0%B2" TargetMode="External"/><Relationship Id="rId7" Type="http://schemas.openxmlformats.org/officeDocument/2006/relationships/hyperlink" Target="https://ru.wikipedia.org/wiki/1923_%D0%B3%D0%BE%D0%B4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ru.wikipedia.org/wiki/1921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7%D0%B5%D0%BB%D1%8F%D0%B1%D0%B8%D0%BD%D1%81%D0%BA%D0%B0%D1%8F_%D0%B3%D1%83%D0%B1%D0%B5%D1%80%D0%BD%D0%B8%D1%8F" TargetMode="External"/><Relationship Id="rId11" Type="http://schemas.openxmlformats.org/officeDocument/2006/relationships/hyperlink" Target="https://ru.wikipedia.org/wiki/%D0%A1%D0%B5%D0%B2%D0%B5%D1%80%D0%BE-%D0%9A%D0%B0%D0%B2%D0%BA%D0%B0%D0%B7%D1%81%D0%BA%D0%B8%D0%B9_%D0%B2%D0%BE%D0%B5%D0%BD%D0%BD%D1%8B%D0%B9_%D0%BE%D0%BA%D1%80%D1%83%D0%B3" TargetMode="External"/><Relationship Id="rId5" Type="http://schemas.openxmlformats.org/officeDocument/2006/relationships/hyperlink" Target="https://ru.wikipedia.org/wiki/%D0%A2%D1%80%D0%BE%D0%B8%D1%86%D0%BA%D0%B8%D0%B9_%D1%83%D0%B5%D0%B7%D0%B4" TargetMode="External"/><Relationship Id="rId10" Type="http://schemas.openxmlformats.org/officeDocument/2006/relationships/hyperlink" Target="https://ru.wikipedia.org/wiki/1928_%D0%B3%D0%BE%D0%B4" TargetMode="External"/><Relationship Id="rId4" Type="http://schemas.openxmlformats.org/officeDocument/2006/relationships/hyperlink" Target="https://ru.wikipedia.org/wiki/1922_%D0%B3%D0%BE%D0%B4" TargetMode="External"/><Relationship Id="rId9" Type="http://schemas.openxmlformats.org/officeDocument/2006/relationships/hyperlink" Target="https://ru.wikipedia.org/wiki/1925_%D0%B3%D0%BE%D0%B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6-%D1%8F_%D0%BA%D0%B0%D0%B2%D0%B0%D0%BB%D0%B5%D1%80%D0%B8%D0%B9%D1%81%D0%BA%D0%B0%D1%8F_%D0%B4%D0%B8%D0%B2%D0%B8%D0%B7%D0%B8%D1%8F_(%D0%A1%D0%A1%D0%A1%D0%A0)" TargetMode="External"/><Relationship Id="rId3" Type="http://schemas.openxmlformats.org/officeDocument/2006/relationships/hyperlink" Target="https://ru.wikipedia.org/wiki/%D0%A7%D0%B5%D1%87%D0%BD%D1%8F" TargetMode="External"/><Relationship Id="rId7" Type="http://schemas.openxmlformats.org/officeDocument/2006/relationships/hyperlink" Target="https://ru.wikipedia.org/wiki/1931_%D0%B3%D0%BE%D0%B4" TargetMode="External"/><Relationship Id="rId2" Type="http://schemas.openxmlformats.org/officeDocument/2006/relationships/hyperlink" Target="https://ru.wikipedia.org/wiki/1925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5%D0%BD%D0%BD%D0%B0%D1%8F_%D0%B0%D0%BA%D0%B0%D0%B4%D0%B5%D0%BC%D0%B8%D1%8F_%D0%B8%D0%BC%D0%B5%D0%BD%D0%B8_%D0%9C._%D0%92._%D0%A4%D1%80%D1%83%D0%BD%D0%B7%D0%B5" TargetMode="External"/><Relationship Id="rId5" Type="http://schemas.openxmlformats.org/officeDocument/2006/relationships/hyperlink" Target="https://ru.wikipedia.org/wiki/1930_%D0%B3%D0%BE%D0%B4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iki/1928_%D0%B3%D0%BE%D0%B4" TargetMode="External"/><Relationship Id="rId9" Type="http://schemas.openxmlformats.org/officeDocument/2006/relationships/hyperlink" Target="https://ru.wikipedia.org/wiki/%D0%A8%D1%82%D0%B0%D0%B1_%D0%A0%D0%9A%D0%9A%D0%9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6-%D1%8F_%D0%BA%D0%B0%D0%B2%D0%B0%D0%BB%D0%B5%D1%80%D0%B8%D0%B9%D1%81%D0%BA%D0%B0%D1%8F_%D0%B4%D0%B8%D0%B2%D0%B8%D0%B7%D0%B8%D1%8F_(%D0%A1%D0%A1%D0%A1%D0%A0)" TargetMode="External"/><Relationship Id="rId3" Type="http://schemas.openxmlformats.org/officeDocument/2006/relationships/hyperlink" Target="https://ru.wikipedia.org/wiki/%D0%A7%D0%B5%D1%87%D0%BD%D1%8F" TargetMode="External"/><Relationship Id="rId7" Type="http://schemas.openxmlformats.org/officeDocument/2006/relationships/hyperlink" Target="https://ru.wikipedia.org/wiki/1931_%D0%B3%D0%BE%D0%B4" TargetMode="External"/><Relationship Id="rId2" Type="http://schemas.openxmlformats.org/officeDocument/2006/relationships/hyperlink" Target="https://ru.wikipedia.org/wiki/1925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5%D0%BD%D0%BD%D0%B0%D1%8F_%D0%B0%D0%BA%D0%B0%D0%B4%D0%B5%D0%BC%D0%B8%D1%8F_%D0%B8%D0%BC%D0%B5%D0%BD%D0%B8_%D0%9C._%D0%92._%D0%A4%D1%80%D1%83%D0%BD%D0%B7%D0%B5" TargetMode="External"/><Relationship Id="rId5" Type="http://schemas.openxmlformats.org/officeDocument/2006/relationships/hyperlink" Target="https://ru.wikipedia.org/wiki/1930_%D0%B3%D0%BE%D0%B4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iki/1928_%D0%B3%D0%BE%D0%B4" TargetMode="External"/><Relationship Id="rId9" Type="http://schemas.openxmlformats.org/officeDocument/2006/relationships/hyperlink" Target="https://ru.wikipedia.org/wiki/%D0%A8%D1%82%D0%B0%D0%B1_%D0%A0%D0%9A%D0%9A%D0%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им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65591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2"/>
            <a:ext cx="9144000" cy="132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марте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1939 год"/>
              </a:rPr>
              <a:t>1939 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был назначен на должность командира 71-го запасного кавалерийского полка, а в декабре 1939 года — на должность командира 1-го кавалерийского полка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1-я отдельная кавалерийская бригада (страница отсутствует)"/>
              </a:rPr>
              <a:t>1-й отдельной кавалерийской бригады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С января по март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1940 год"/>
              </a:rPr>
              <a:t>1940 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принимал участие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Советско-финская война (1939—1940)"/>
              </a:rPr>
              <a:t>советско-финской войне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в должности командира 28-го кавалерийского полка 1-й отдельной кавалерийской бригады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13-я армия (СССР)"/>
              </a:rPr>
              <a:t>13-й армии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С окончанием войны Тихонов был направлен на учёбу в Военную академию командного и штурманского состава ВВС Красной Армии, после окончания которой в мае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1941 год"/>
              </a:rPr>
              <a:t>1941 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был назначен на должность командира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7-я воздушно-десантная бригада"/>
              </a:rPr>
              <a:t>7-й воздушно-десантной бригады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9" tooltip="Западный Особый военный округ"/>
              </a:rPr>
              <a:t>Западный Особый военный округ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Михаил Фёдорович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1900-1971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данные о Герое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Отечественная война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Полковник Михаил Фёдорович Тихонов с первых дней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Великая Отечественная война"/>
              </a:rPr>
              <a:t>Великой Отечественной 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принимал участие в боях 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Западный фронт (Великая Отечественная война)"/>
              </a:rPr>
              <a:t>Западном фронте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составе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4-й воздушно-десантный корпус"/>
              </a:rPr>
              <a:t>4-го воздушно-десантного корпуса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4 июля"/>
              </a:rPr>
              <a:t>4 июля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бою на реке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Березина"/>
              </a:rPr>
              <a:t>Березина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был тяжело ранен.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сентябре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1941 год"/>
              </a:rPr>
              <a:t>1941 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после излечения в госпитале был назначен на должность командира формируемого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2-й воздушно-десантный корпус (страница отсутствует)"/>
              </a:rPr>
              <a:t>2-го воздушно-десантного корпуса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116632"/>
            <a:ext cx="108012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5346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Советского Союза   ТИХОНОВ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Михаил Фёдорович  (1900-1971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данные 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Собрано свыше 82 страниц архивного материала, фото из семейного архива, газетные статьи, наградные листы,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письма, рукописи М.Ф. Тихонова.</a:t>
            </a:r>
            <a:endParaRPr lang="ru-RU" sz="2000" dirty="0"/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00608"/>
            <a:ext cx="1080120" cy="160020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33246"/>
            <a:ext cx="3024336" cy="420406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4" y="4315580"/>
            <a:ext cx="3023002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062014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6" y="2033246"/>
            <a:ext cx="1808300" cy="22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5062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Герой Советского Союза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ТИХОНОВ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Михаил Фёдорович  (1900-1971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данные о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Герое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приобретены в процессе тесного сотрудничества с Советом ветеранов 32 гвардейской Таманской стрелковой дивизии,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секретаря Совета ветеранов г. Москвы Василия Васильевича Жукова.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21" y="4076704"/>
            <a:ext cx="1913720" cy="2728198"/>
          </a:xfrm>
        </p:spPr>
      </p:pic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88640"/>
            <a:ext cx="713520" cy="15121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04" y="2384775"/>
            <a:ext cx="2197079" cy="3056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15" y="4298381"/>
            <a:ext cx="2225905" cy="2522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1" y="2219445"/>
            <a:ext cx="2448272" cy="247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166990"/>
            <a:ext cx="2736304" cy="21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мае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1942 год"/>
              </a:rPr>
              <a:t>1942 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2-й воздушно-десантный корпус был преобразован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32-я гвардейская стрелковая дивизия"/>
              </a:rPr>
              <a:t>32-ю гвардейскую стрелковую дивизию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которая в составе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47-я армия (СССР)"/>
              </a:rPr>
              <a:t>47-й армии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была развёрнута для обороны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Чёрное море"/>
              </a:rPr>
              <a:t>Черноморского побережья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Кавказ"/>
              </a:rPr>
              <a:t>Кавказа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Во время прорыва войск противника на Кавказ в августе дивизия была переброшена в район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tooltip="Туапсе"/>
              </a:rPr>
              <a:t>Туапсе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где в ходе своей обороны сорвала планы противника по захвату города. За героизм бойцов и командиров дивизия была награждена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Орден Красного Знамени"/>
              </a:rPr>
              <a:t>орденом Красного Знамени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января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9" tooltip="1943 год"/>
              </a:rPr>
              <a:t>1943 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32-я гвардейская стрелковая дивизия принимала участие в наступательном этапе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0" tooltip="Битва за Кавказ"/>
              </a:rPr>
              <a:t>битвы за Кавказ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также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1" tooltip="Краснодарская наступательная операция"/>
              </a:rPr>
              <a:t>Краснодарской наступательной операции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9 марта"/>
              </a:rPr>
              <a:t>9 марта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2 апреля"/>
              </a:rPr>
              <a:t>2 апреля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Михаил Фёдорович Тихонов командовал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11-й гвардейский стрелковый корпус"/>
              </a:rPr>
              <a:t>11-м гвардейским стрелковым корпусом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наступавшим 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Таманский полуостров"/>
              </a:rPr>
              <a:t>Таманском полуострове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июле Тихонов был назначен на должность заместителя командующего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58-я армия (СССР)"/>
              </a:rPr>
              <a:t>58-й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с августа по ноябрь 1943 года служил на должности заместителя командующего войсками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56-я армия (СССР)"/>
              </a:rPr>
              <a:t>56-й армии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Принимал участие 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8" tooltip="Новороссийско-Таманская наступательная операция"/>
              </a:rPr>
              <a:t>Новороссийско-Таманской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Новороссийско-Таманская наступательная операция"/>
              </a:rPr>
              <a:t> наступательной операции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Михаил Фёдорович   (1900-1971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январе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1944 год"/>
              </a:rPr>
              <a:t>1944 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Михаил Фёдорович Тихонов был назначен на должность командира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108-й стрелковый корпус (страница отсутствует)"/>
              </a:rPr>
              <a:t>108-го стрелкового корпуса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42-я армия (СССР)"/>
              </a:rPr>
              <a:t>42-я армия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Ленинградский фронт"/>
              </a:rPr>
              <a:t>Ленинградский фронт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В ходе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6" tooltip="Ленинградско-Новгородская операция"/>
              </a:rPr>
              <a:t>Ленинградско-Новгородской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Ленинградско-Новгородская операция"/>
              </a:rPr>
              <a:t> операции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корпус прорвал оборону противника под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Ленинград"/>
              </a:rPr>
              <a:t>Ленинградом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также освободил города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Ропша"/>
              </a:rPr>
              <a:t>Ропша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9" tooltip="Гатчина"/>
              </a:rPr>
              <a:t>Красногвардейск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10" tooltip="Гдов"/>
              </a:rPr>
              <a:t>Гдов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11" tooltip="Койвисто (город)"/>
              </a:rPr>
              <a:t>Койвисто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Весной 1944 года корпус был переброшен на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2" tooltip="Выборг"/>
              </a:rPr>
              <a:t>выборгское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направление и в составе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3" tooltip="21-я армия (СССР)"/>
              </a:rPr>
              <a:t>21-й армии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Ленинградского фронта принял участие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4" tooltip="Выборгская наступательная операция"/>
              </a:rPr>
              <a:t>Выборгской наступательной операции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прорвал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5" tooltip="Линия Маннергейма"/>
              </a:rPr>
              <a:t>Линию Маннергейма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занял город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16" tooltip="Уурас"/>
              </a:rPr>
              <a:t>Уурас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(ныне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7" tooltip="Высоцк"/>
              </a:rPr>
              <a:t>Высоцк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8" tooltip="Ленинградская область"/>
              </a:rPr>
              <a:t>Ленинградская область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и участвовал в освобождении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2" tooltip="Выборг"/>
              </a:rPr>
              <a:t>Выборга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4288" y="332656"/>
            <a:ext cx="144016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Михаил Фёдорович   (1900-1971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9685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августе 1944 года генерал-лейтенант Михаил Фёдорович Тихонов был назначен на должность командира формирующегося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Калинин (город)"/>
              </a:rPr>
              <a:t>Калинине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Тверь"/>
              </a:rPr>
              <a:t>Тверь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39-й гвардейский воздушно-десантный корпус (страница отсутствует)"/>
              </a:rPr>
              <a:t>39-го гвардейского воздушно-десантного корпуса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январе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1945 год"/>
              </a:rPr>
              <a:t>1945 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корпус был преобразован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39-й гвардейский стрелковый корпус"/>
              </a:rPr>
              <a:t>39-й гвардейский стрелковый корпус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включен в состав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9-я гвардейская армия"/>
              </a:rPr>
              <a:t>9-й гвардейской армии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марте 1945 года армия прибыла на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 tooltip="2-й Украинский фронт"/>
              </a:rPr>
              <a:t>2-й Украинский фронт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затем была передана в состав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 tooltip="3-й Украинский фронт"/>
              </a:rPr>
              <a:t>3-го Украинского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0"/>
            <a:ext cx="1440160" cy="184482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6" y="4102006"/>
            <a:ext cx="1990564" cy="2423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63" y="4072844"/>
            <a:ext cx="2246005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3" y="4017867"/>
            <a:ext cx="2211710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Михаил Фёдорович   (1900-1971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ходе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Венская наступательная операция"/>
              </a:rPr>
              <a:t>Венской наступательной операции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корпус под командованием генерал-лейтенанта Тихонова действовал в составе 9-й гвардейской армии 3-го Украинского фронта. Корпус был введён в действие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21 марта"/>
              </a:rPr>
              <a:t>21 марта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1945 года. Развивая успех наступления армии, корпус вышел вперёд, преследуя отходящие части противника. Выйдя на оперативный простор, корпус прошёл более 350 километров за три недели, освободив 11 городов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Венгрия"/>
              </a:rPr>
              <a:t>Венгрии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Австрия"/>
              </a:rPr>
              <a:t>Австрии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227 населённых пунктов и 69 железнодорожных станций. Были форсированы с ходу 8 водных преград. Совершив глубокий охват, корпус перерезал пути для отступления Венской группировке противника и приняли участие в освобождении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Вена"/>
              </a:rPr>
              <a:t>Вены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32656"/>
            <a:ext cx="144016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Герой Советского Союза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ТИХОНОВ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Михаил Фёдорович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(1900-1971)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Венская наступательная операция"/>
              </a:rPr>
              <a:t>Венской наступательной операции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корпус под Указом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Президиум Верховного Совета СССР"/>
              </a:rPr>
              <a:t>Президиума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Верховный Совет СССР"/>
              </a:rPr>
              <a:t>Верховного Совета СССР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от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29 июня"/>
              </a:rPr>
              <a:t>29 июня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1945 года за мужество и героизм, проявленные в борьбе с немецко-фашистскими захватчиками, гвардии генерал-лейтенанту Михаилу Фёдоровичу Тихонову присвоено звание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Герой Советского Союза"/>
              </a:rPr>
              <a:t>Героя Советского Союза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 вручением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Орден Ленина"/>
              </a:rPr>
              <a:t>ордена Ленина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Медаль «Золотая Звезда» (СССР)"/>
              </a:rPr>
              <a:t>медали «Золотая Звезда»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(№ 6691).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32656"/>
            <a:ext cx="22322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Герой Советского Союза ТИХОНОВ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Михаил Фёдорович (1900-1971)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Михаил_Фёдорович_Тихон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58" y="2066561"/>
            <a:ext cx="4104456" cy="4752528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2736304" cy="259228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1868"/>
              </p:ext>
            </p:extLst>
          </p:nvPr>
        </p:nvGraphicFramePr>
        <p:xfrm>
          <a:off x="5292080" y="4725144"/>
          <a:ext cx="3528392" cy="2093944"/>
        </p:xfrm>
        <a:graphic>
          <a:graphicData uri="http://schemas.openxmlformats.org/drawingml/2006/table">
            <a:tbl>
              <a:tblPr/>
              <a:tblGrid>
                <a:gridCol w="1512168"/>
                <a:gridCol w="2016224"/>
              </a:tblGrid>
              <a:tr h="1094173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Род войск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sng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tooltip="Главное разведывательное управление Генерального штаба Вооружённых Сил Российской Федерации"/>
                        </a:rPr>
                        <a:t>ГРУ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endParaRPr lang="ru-RU" sz="16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r>
                        <a:rPr lang="ru-RU" sz="1600" u="sng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tooltip="Воздушно-десантные войска России"/>
                        </a:rPr>
                        <a:t>Воздушно-десантные войска</a:t>
                      </a:r>
                      <a:r>
                        <a:rPr lang="ru-RU" sz="1600" u="sng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fontAlgn="t"/>
                      <a:r>
                        <a:rPr lang="ru-RU" sz="16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u="sng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tooltip="Пехота"/>
                        </a:rPr>
                        <a:t>Пехота</a:t>
                      </a:r>
                      <a:endParaRPr lang="ru-RU" sz="160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43883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 службы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tooltip="1918 год"/>
                        </a:rPr>
                        <a:t>1918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—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tooltip="1962 год"/>
                        </a:rPr>
                        <a:t>1962 годы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5588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Звание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Генерал-лейтенант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tooltip="Генерал-лейтенант"/>
                        </a:rPr>
                        <a:t/>
                      </a:r>
                      <a:br>
                        <a:rPr lang="ru-RU" sz="16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tooltip="Генерал-лейтенант"/>
                        </a:rPr>
                      </a:b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Генерал-лейтенан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5877272"/>
            <a:ext cx="1296144" cy="50405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83"/>
            <a:ext cx="8856984" cy="110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Герой Советского Союза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ТИХОНОВ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Михаил Фёдорович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(1900-1971)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окончанием войны генерал-лейтенант М. Ф. Тихонов находился в распоряжении Военного совета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9-я армия (СССР)"/>
              </a:rPr>
              <a:t>9-й армии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октябре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1945 год"/>
              </a:rPr>
              <a:t>1945 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был назначен на должность помощника начальника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Военная академия имени М. В. Фрунзе"/>
              </a:rPr>
              <a:t>Военной академии имени М. В. Фрунзе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 строевой части, а затем — на должность первого заместителя начальника академии по научной и учебной работе.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1953 год"/>
              </a:rPr>
              <a:t>1953 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закончил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Высшая военная академия имени К. Е. Ворошилова"/>
              </a:rPr>
              <a:t>Высшую военную академию имени К. Е. Ворошилова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32656"/>
            <a:ext cx="22322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Герой Советского Союза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ТИХОНОВ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Михаил Фёдорович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(1900-1971)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сентября 1953 года работал на должностях Главного военного советника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Венгерская Народная Армия (страница отсутствует)"/>
              </a:rPr>
              <a:t>Венгерской Народной Армии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военного атташе при посольстве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СССР"/>
              </a:rPr>
              <a:t>СССР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Венгерская Народная Республика"/>
              </a:rPr>
              <a:t>Венгерской Народной Республике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марте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1957 год"/>
              </a:rPr>
              <a:t>1957 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был назначен на должность начальника кафедры общей тактики и оперативной подготовки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Военно-инженерная академия имени В. В. Куйбышева"/>
              </a:rPr>
              <a:t>Военно-инженерной академии имени В. В. Куйбышева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32656"/>
            <a:ext cx="22322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Герой Советского Союза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ТИХОНОВ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Михаил Фёдорович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(1900-1971)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октябре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1962 год"/>
              </a:rPr>
              <a:t>1962 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генерал-лейтенант Михаил Фёдорович Тихонов вышел в отставку.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Москва"/>
              </a:rPr>
              <a:t>Москве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Умер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11 февраля"/>
              </a:rPr>
              <a:t>11 февраля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1971 год"/>
              </a:rPr>
              <a:t>1971 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Похоронен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Новодевичье кладбище"/>
              </a:rPr>
              <a:t>Новодевичьем кладбище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(участок 7).</a:t>
            </a:r>
          </a:p>
          <a:p>
            <a:pPr fontAlgn="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32656"/>
            <a:ext cx="2232248" cy="252028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200px-Могила_Героя_Советского_Союза_Михаила_Тихоно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212976"/>
            <a:ext cx="295232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23224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Медаль «Золотая Звезда» (СССР)"/>
              </a:rPr>
              <a:t>Медаль «Золотая Звезда»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(29.06.1945);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Орден Ленина"/>
              </a:rPr>
              <a:t>ордена Ленина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(29.06.1944; 21.02.1945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29.06.1945);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четыре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Орден Красного Знамени"/>
              </a:rPr>
              <a:t>ордена Красного Знамени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(13.12.1942; 30.01.1943; 03.11.1944; 20.06.1949);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Орден Кутузова"/>
              </a:rPr>
              <a:t>орден Кутузова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1-й степени (28.04.1945);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Орден Суворова"/>
              </a:rPr>
              <a:t>орден Суворова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2-й степени (21.02.1944);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Орден Отечественной войны"/>
              </a:rPr>
              <a:t>орден Отечественной войны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1-й степени (25.10.1943);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Орден Красной Звезды"/>
              </a:rPr>
              <a:t>орден Красной Звезды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(22.02.1941, 28.10.1967);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медали.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32656"/>
            <a:ext cx="22322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Советского Союза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ТИХОНОВ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Михаил Фёдорович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(1900-1971)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Иностранными награды: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Орден «Легион почёта»"/>
              </a:rPr>
              <a:t>орден «Легион почёта»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США"/>
              </a:rPr>
              <a:t>США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1945);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Орден Заслуг Венгерской Народной Республики"/>
              </a:rPr>
              <a:t>орден Заслуг Венгерской Народной Республики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1-й степени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ВНР"/>
              </a:rPr>
              <a:t>ВНР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10.03.1955);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Орден Заслуг Венгерской Народной Республики"/>
              </a:rPr>
              <a:t>орден Заслуг Венгерской Народной Республики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3-й степени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ВНР"/>
              </a:rPr>
              <a:t>ВНР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4.04.1955);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Орден Красного Знамени (Монголия)"/>
              </a:rPr>
              <a:t>орден Красного Знамени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МНР"/>
              </a:rPr>
              <a:t>МНР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1936);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 tooltip="Орден Полярной звезды (Монголия)"/>
              </a:rPr>
              <a:t>орден Полярной звезды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(МНР, 1938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hlinkClick r:id="rId9"/>
              </a:rPr>
              <a:t>[1]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медали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hlinkClick r:id="rId9"/>
              </a:rPr>
              <a:t>[4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hlinkClick r:id="rId9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ПАТРИОТИЧЕСКАЯ РАБОТА ШКОЛЫ</a:t>
            </a:r>
          </a:p>
          <a:p>
            <a:pPr marL="0" indent="0" algn="ctr">
              <a:buNone/>
            </a:pPr>
            <a:r>
              <a:rPr lang="ru-RU" sz="2000" dirty="0" smtClean="0"/>
              <a:t>Ссылка на видеоролик о патриотической работе в школе №25 им. М.Ф. Тихонова с. </a:t>
            </a:r>
            <a:r>
              <a:rPr lang="ru-RU" sz="2000" dirty="0" err="1" smtClean="0"/>
              <a:t>Небуг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10"/>
              </a:rPr>
              <a:t>https://yadi.sk/i/4q_O0nAbFow94A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32656"/>
            <a:ext cx="151216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/>
          </a:bodyPr>
          <a:lstStyle/>
          <a:p>
            <a:pPr algn="l"/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3096344"/>
          </a:xfrm>
        </p:spPr>
        <p:txBody>
          <a:bodyPr>
            <a:no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Туапсе -  аллея Славы</a:t>
            </a: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Краснодарский край прославлен историческими событиями, именами героев боевых действий не только в годы Великой Отечественной войны 1941-1945 годов, но и локальных войн, а также трудовыми подвигами его современных героев.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Памяти павших- будем достойны!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73616" cy="338437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7" y="26377"/>
            <a:ext cx="9144000" cy="132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Советского Союза ТИХОНОВ  Михаил  Фёдорович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Командир 32-й гвардейской краснознамённой стрелковой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дивизии, участник Туапсинской оборонительной операции,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генерал-лейтенант. Звание Героя Советского Союза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присвоено в 1945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Годы жизни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tooltip="11 ноября"/>
              </a:rPr>
              <a:t>11 ноября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tooltip="1900 год"/>
              </a:rPr>
              <a:t>1900 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tooltip="Одесса"/>
              </a:rPr>
              <a:t>Одесса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tooltip="11 февраля"/>
              </a:rPr>
              <a:t>11  февраля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tooltip="1971 год"/>
              </a:rPr>
              <a:t>1971 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tooltip="Москва"/>
              </a:rPr>
              <a:t>Москва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советский военный деятель,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tooltip="Генерал-лейтенант"/>
              </a:rPr>
              <a:t>генерал-лейтенант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9" tooltip="22 февраля"/>
              </a:rPr>
              <a:t>22 февраля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0" tooltip="1944 год"/>
              </a:rPr>
              <a:t>1944 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1" tooltip="Герой Советского Союза"/>
              </a:rPr>
              <a:t>Герой Советского Союза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(29.06.1945),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2" tooltip="Кандидат военных наук"/>
              </a:rPr>
              <a:t>кандидат военных наук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(14.09.1949)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4368" y="1079912"/>
            <a:ext cx="1152128" cy="237626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83"/>
            <a:ext cx="8928992" cy="110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ГЕРОЕ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Начальная биография.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Фёдорович Тихонов родился 11 ноября 1900 года в городе Одессе в семье рабочих.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Получив среднее образование, работал слесарем на патронном заводе 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Петроград"/>
              </a:rPr>
              <a:t>Петрограде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(ныне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Санкт-Петербург"/>
              </a:rPr>
              <a:t>Санкт-Петербург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Военная служба.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Гражданская война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апреле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1918 год"/>
              </a:rPr>
              <a:t>1918 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был призван в ряды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РККА"/>
              </a:rPr>
              <a:t>РККА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Принимал участие в боях 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Южный фронт (Гражданская война)"/>
              </a:rPr>
              <a:t>Южном фронте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Гражданская война в России"/>
              </a:rPr>
              <a:t>Гражданской 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находясь на должностях красноармейца и младшего командира 3-го запасного кавалерийского полка, командира эскадрона кавалерийских курсов комсостава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8-я армия (РККА)"/>
              </a:rPr>
              <a:t>8-й армии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командира взвода и заведующего разведкой 1-го кавалерийского полка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22-я стрелковая дивизия"/>
              </a:rPr>
              <a:t>22-й стрелковой дивизии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адъютанта образцового дивизиона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9-я Кубанская армия"/>
              </a:rPr>
              <a:t>9-й Кубанской армии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1919 год"/>
              </a:rPr>
              <a:t>1919 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Тихонов закончил Московские кавалерийские курсы.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Гражданской войны был трижды ранен, в том числе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1920 год"/>
              </a:rPr>
              <a:t>1920 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получил тяжёлое ранение. За личное мужество Михаил Фёдорович Тихонов в 1920 году был награждён Постановлением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ВЦИК РСФСР"/>
              </a:rPr>
              <a:t>ВЦИК РСФСР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именными золотыми часами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Межвоенное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время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1921 год"/>
              </a:rPr>
              <a:t>1921 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закончил повторные курсы высшего комсостава кавалерии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Харьков"/>
              </a:rPr>
              <a:t>Харькове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августа 1921 года был назначен на должность командира эскадрона 44-го кавалерийского полка 3-й отдельной кавалерийской бригады, в 1921—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1922 год"/>
              </a:rPr>
              <a:t>1922 годах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принимал участия в боевых действиях против воинских формирований Чернова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Троицкий уезд"/>
              </a:rPr>
              <a:t>Троицком уезде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Челябинская губерния"/>
              </a:rPr>
              <a:t>Челябинской губернии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апреля по август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1923 год"/>
              </a:rPr>
              <a:t>1923 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учился на повторных кавалерийских курсах комсостава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Приволжский военный округ"/>
              </a:rPr>
              <a:t>Приволжского военного округа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 окончании которых был вновь назначен на должность командира эскадрона в 44-м кавалерийском полку.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апреля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1925 год"/>
              </a:rPr>
              <a:t>1925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tooltip="1928 год"/>
              </a:rPr>
              <a:t>1928 годы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служил на должности помощника командира 68-го Терского кавалерийского полка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11" tooltip="Северо-Кавказский военный округ"/>
              </a:rPr>
              <a:t>Северо-Кавказского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tooltip="Северо-Кавказский военный округ"/>
              </a:rPr>
              <a:t> военного округа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1925 год"/>
              </a:rPr>
              <a:t>1925 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принимал участие в подавлении антисоветского восстания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Чечня"/>
              </a:rPr>
              <a:t>Чечне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был ранен в бою.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1928 год"/>
              </a:rPr>
              <a:t>1928 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 отличие в боях был награждён именным огнестрельным оружием.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1930 год"/>
              </a:rPr>
              <a:t>1930 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окончил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Военная академия имени М. В. Фрунзе"/>
              </a:rPr>
              <a:t>Военную академию имени М. В. Фрунзе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мае 1930 года был назначен на должность начальника штаба 33-го кавалерийского полка, в апреле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1931 год"/>
              </a:rPr>
              <a:t>1931 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на должность начальника первой части штаба и исполняющего должность начальника штаба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 tooltip="6-я кавалерийская дивизия (СССР)"/>
              </a:rPr>
              <a:t>6-й кавалерийской дивизии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 ноября 1931 года работал в 1-м управлении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 tooltip="Штаб РККА"/>
              </a:rPr>
              <a:t>Штаба РККА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должностях помощника начальника и начальника сектора, помощника начальника и начальника отделения в Оперативном отделе.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   ТИХОНОВ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Михаил Фёдорович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(1900-1971)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1925 год"/>
              </a:rPr>
              <a:t>1925 году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принимал участие в подавлении антисоветского восстания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Чечня"/>
              </a:rPr>
              <a:t>Чечне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был ранен в бою.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1928 год"/>
              </a:rPr>
              <a:t>1928 году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за отличие в боях был награждён именным огнестрельным оружием.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1930 год"/>
              </a:rPr>
              <a:t>1930 году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окончил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Военная академия имени М. В. Фрунзе"/>
              </a:rPr>
              <a:t>Военную академию имени М. В. Фрунзе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мае 1930 года был назначен на должность начальника штаба 33-го кавалерийского полка, в апреле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1931 год"/>
              </a:rPr>
              <a:t>1931 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на должность начальника первой части штаба и исполняющего должность начальника штаба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6-я кавалерийская дивизия (СССР)"/>
              </a:rPr>
              <a:t>6-й кавалерийской дивизии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С ноября 1931 года работал в 1-м управлении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9" tooltip="Штаб РККА"/>
              </a:rPr>
              <a:t>Штаба РККА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на должностях помощника начальника и начальника сектора, помощника начальника и начальника отделения в Оперативном отделе.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332656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237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   Герой Советского Союза ТИХОНОВ  Михаил Фёдорович (1900-1971)</vt:lpstr>
      <vt:lpstr>  Герой Советского Союза ТИХОНОВ  Михаил  Фёдорович   Командир 32-й гвардейской краснознамённой стрелковой  дивизии, участник Туапсинской оборонительной операции,  генерал-лейтенант. Звание Героя Советского Союза  присвоено в 1945 году.                                                       </vt:lpstr>
      <vt:lpstr>Герой Советского Союза   ТИХОНОВ                Михаил Фёдорович                         (1900-1971)                     ИСТОРИЯ О ГЕРОЕ</vt:lpstr>
      <vt:lpstr>Герой Советского Союза   ТИХОНОВ                Михаил Фёдорович                         (1900-1971)</vt:lpstr>
      <vt:lpstr>Герой Советского Союза   ТИХОНОВ                Михаил Фёдорович                         (1900-1971)</vt:lpstr>
      <vt:lpstr>Герой Советского Союза   ТИХОНОВ                Михаил Фёдорович                         (1900-1971)</vt:lpstr>
      <vt:lpstr>Герой Советского Союза   ТИХОНОВ                Михаил Фёдорович                         (1900-1971)</vt:lpstr>
      <vt:lpstr>Герой Советского Союза   ТИХОНОВ                Михаил Фёдорович                         (1900-1971)</vt:lpstr>
      <vt:lpstr>Герой Советского Союза   ТИХОНОВ                Михаил Фёдорович                         (1900-1971)</vt:lpstr>
      <vt:lpstr>Герой Советского Союза   ТИХОНОВ       Михаил Фёдорович  (1900-1971) </vt:lpstr>
      <vt:lpstr> Герой Советского Союза   ТИХОНОВ       Михаил Фёдорович  (1900-1971) Собранные поисковым отрядом школы архивные  данные о Герое. Собрано свыше 82 страниц архивного материала, фото из семейного архива, газетные статьи, наградные листы,  письма, рукописи М.Ф. Тихонова.</vt:lpstr>
      <vt:lpstr>Герой Советского Союза   ТИХОНОВ        Михаил Фёдорович  (1900-1971) Собранные поисковым отрядом школы архивные  данные о Герое приобретены в процессе тесного сотрудничества с Советом ветеранов 32 гвардейской Таманской стрелковой дивизии, секретаря Совета ветеранов г. Москвы Василия Васильевича Жукова.                                                                    </vt:lpstr>
      <vt:lpstr>Герой Советского Союза   ТИХОНОВ                Михаил Фёдорович                         (1900-1971)</vt:lpstr>
      <vt:lpstr>Герой Советского Союза   ТИХОНОВ                Михаил Фёдорович                         (1900-1971)</vt:lpstr>
      <vt:lpstr>Герой Советского Союза   ТИХОНОВ    Михаил Фёдорович   (1900-1971)</vt:lpstr>
      <vt:lpstr>Герой Советского Союза   ТИХОНОВ    Михаил Фёдорович   (1900-1971)</vt:lpstr>
      <vt:lpstr>Герой Советского Союза   ТИХОНОВ    Михаил Фёдорович   (1900-1971)</vt:lpstr>
      <vt:lpstr>      Герой Советского Союза                     ТИХОНОВ             Михаил Фёдорович                        (1900-1971)</vt:lpstr>
      <vt:lpstr>      Герой Советского Союза                     ТИХОНОВ             Михаил Фёдорович                        (1900-1971)</vt:lpstr>
      <vt:lpstr>      Герой Советского Союза                     ТИХОНОВ             Михаил Фёдорович                        (1900-1971)</vt:lpstr>
      <vt:lpstr>      Герой Советского Союза                     ТИХОНОВ             Михаил Фёдорович                        (1900-1971)</vt:lpstr>
      <vt:lpstr>      Герой Советского Союза                     ТИХОНОВ             Михаил Фёдорович                        (1900-1971)</vt:lpstr>
      <vt:lpstr>Герой Советского Союза   ТИХОНОВ   Михаил Фёдорович    (1900-1971)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Советского Союза ТИХОНОВ Михаил Фёдорович (1900-1971)</dc:title>
  <dc:creator>Администратор</dc:creator>
  <cp:lastModifiedBy>Учитель</cp:lastModifiedBy>
  <cp:revision>49</cp:revision>
  <cp:lastPrinted>2019-08-29T14:48:29Z</cp:lastPrinted>
  <dcterms:created xsi:type="dcterms:W3CDTF">2019-05-04T13:17:38Z</dcterms:created>
  <dcterms:modified xsi:type="dcterms:W3CDTF">2020-05-13T11:27:59Z</dcterms:modified>
</cp:coreProperties>
</file>