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Имени Героя будем достойны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cs typeface="Aharoni" panose="02010803020104030203" pitchFamily="2" charset="-79"/>
              </a:rPr>
              <a:t>МБОУ СОШ № 24 имени Героя Советского Союза Дмитрия Александровича Старикова </a:t>
            </a:r>
            <a:r>
              <a:rPr lang="ru-RU" b="1" dirty="0" err="1" smtClean="0">
                <a:solidFill>
                  <a:srgbClr val="C00000"/>
                </a:solidFill>
                <a:cs typeface="Aharoni" panose="02010803020104030203" pitchFamily="2" charset="-79"/>
              </a:rPr>
              <a:t>с.Агой</a:t>
            </a:r>
            <a:r>
              <a:rPr lang="ru-RU" b="1" dirty="0" smtClean="0">
                <a:solidFill>
                  <a:srgbClr val="C00000"/>
                </a:solidFill>
                <a:cs typeface="Aharoni" panose="02010803020104030203" pitchFamily="2" charset="-79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cs typeface="Aharoni" panose="02010803020104030203" pitchFamily="2" charset="-79"/>
              </a:rPr>
              <a:t>2020 год</a:t>
            </a:r>
            <a:endParaRPr lang="ru-RU" b="1" dirty="0">
              <a:solidFill>
                <a:srgbClr val="C0000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5497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37112"/>
            <a:ext cx="3456384" cy="109614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(</a:t>
            </a:r>
            <a:r>
              <a:rPr lang="ru-RU" sz="3200" u="sng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 мая 1921-</a:t>
            </a:r>
            <a:br>
              <a:rPr lang="ru-RU" sz="3200" u="sng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ru-RU" sz="3200" u="sng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2 октября 1945</a:t>
            </a:r>
            <a: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)</a:t>
            </a:r>
            <a:endParaRPr lang="ru-RU" sz="32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457200"/>
            <a:ext cx="3312369" cy="4114800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  <a:ea typeface="Times New Roman"/>
                <a:cs typeface="Arial"/>
              </a:rPr>
              <a:t>Лётчик-истребитель   Герой </a:t>
            </a:r>
            <a:r>
              <a:rPr lang="ru-RU" sz="3200" b="1" dirty="0">
                <a:solidFill>
                  <a:srgbClr val="C00000"/>
                </a:solidFill>
                <a:ea typeface="Times New Roman"/>
                <a:cs typeface="Arial"/>
              </a:rPr>
              <a:t>Советского Союза </a:t>
            </a:r>
            <a:r>
              <a:rPr lang="ru-RU" sz="3200" b="1" dirty="0" smtClean="0">
                <a:solidFill>
                  <a:srgbClr val="C00000"/>
                </a:solidFill>
                <a:ea typeface="Times New Roman"/>
                <a:cs typeface="Arial"/>
              </a:rPr>
              <a:t>Дмитрий Александрович Стариков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Маргарита\Desktop\психология\рабочий стол\имя героя\стена героя\34322_15_304x500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4664"/>
            <a:ext cx="4032448" cy="57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39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3505200"/>
            <a:ext cx="7702240" cy="2300064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0000"/>
                </a:solidFill>
                <a:ea typeface="Times New Roman"/>
                <a:cs typeface="Arial"/>
              </a:rPr>
              <a:t> На аллее Героев в городе Туапсе установлены памятные знаки, среди них есть имя </a:t>
            </a:r>
            <a:r>
              <a:rPr lang="ru-RU" sz="2000" b="1" dirty="0" err="1">
                <a:solidFill>
                  <a:srgbClr val="000000"/>
                </a:solidFill>
                <a:ea typeface="Times New Roman"/>
                <a:cs typeface="Arial"/>
              </a:rPr>
              <a:t>летчика</a:t>
            </a:r>
            <a:r>
              <a:rPr lang="ru-RU" sz="2000" b="1" dirty="0">
                <a:solidFill>
                  <a:srgbClr val="000000"/>
                </a:solidFill>
                <a:ea typeface="Times New Roman"/>
                <a:cs typeface="Arial"/>
              </a:rPr>
              <a:t>-истребителя   Героя Советского Союза Дмитрия Александровича Старикова.</a:t>
            </a:r>
            <a:r>
              <a:rPr lang="ru-RU" sz="20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b="1" dirty="0">
                <a:solidFill>
                  <a:srgbClr val="000000"/>
                </a:solidFill>
                <a:ea typeface="Times New Roman"/>
                <a:cs typeface="Arial"/>
              </a:rPr>
              <a:t>21 июля 1941 года воспитанник Черкесского аэроклуба и </a:t>
            </a:r>
            <a:r>
              <a:rPr lang="ru-RU" sz="2000" b="1" dirty="0" err="1">
                <a:solidFill>
                  <a:srgbClr val="000000"/>
                </a:solidFill>
                <a:ea typeface="Times New Roman"/>
                <a:cs typeface="Arial"/>
              </a:rPr>
              <a:t>Ейского</a:t>
            </a:r>
            <a:r>
              <a:rPr lang="ru-RU" sz="2000" b="1" dirty="0">
                <a:solidFill>
                  <a:srgbClr val="000000"/>
                </a:solidFill>
                <a:ea typeface="Times New Roman"/>
                <a:cs typeface="Arial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ea typeface="Times New Roman"/>
                <a:cs typeface="Arial"/>
              </a:rPr>
              <a:t>военно</a:t>
            </a:r>
            <a:r>
              <a:rPr lang="ru-RU" sz="2000" b="1" dirty="0">
                <a:solidFill>
                  <a:srgbClr val="000000"/>
                </a:solidFill>
                <a:ea typeface="Times New Roman"/>
                <a:cs typeface="Arial"/>
              </a:rPr>
              <a:t> - морского авиационного училища сержант Дмитрий Стариков прибыл в 32-й, впоследствии 11-й Гвардейский истребительный авиаполк ВВС Черноморского флота, а 29 июля впервые поднялся на выполнение боевого задания.</a:t>
            </a:r>
            <a:r>
              <a:rPr lang="ru-RU" sz="2000" b="1" dirty="0">
                <a:solidFill>
                  <a:srgbClr val="000000"/>
                </a:solidFill>
                <a:ea typeface="Times New Roman"/>
              </a:rPr>
              <a:t> </a:t>
            </a:r>
            <a:endParaRPr lang="ru-RU" sz="2000" b="1" dirty="0"/>
          </a:p>
        </p:txBody>
      </p:sp>
      <p:pic>
        <p:nvPicPr>
          <p:cNvPr id="5123" name="Picture 3" descr="C:\Users\Маргарита\Desktop\психология\рабочий стол\имя героя\стена героя\34322_7_800x416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4" b="1313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27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293096"/>
            <a:ext cx="6784848" cy="1600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052736"/>
            <a:ext cx="3256147" cy="4824536"/>
          </a:xfrm>
        </p:spPr>
        <p:txBody>
          <a:bodyPr>
            <a:noAutofit/>
          </a:bodyPr>
          <a:lstStyle/>
          <a:p>
            <a:r>
              <a:rPr lang="ru-RU" sz="2000" b="1" dirty="0"/>
              <a:t>Его боевой путь отмечен только победами. Техника пилотирования Старикова была безукоризненна, атаки стремительны, удары точны. За всю лётную службу он не имел ни единой поломки. В 1942 году особо отличился при штурмовых действиях по прикрытию военно-морской базы Туапсе в 1942 году. Истребительная и штурмовая авиация размещалась на военном аэродроме </a:t>
            </a:r>
            <a:r>
              <a:rPr lang="ru-RU" sz="2000" b="1" dirty="0" err="1"/>
              <a:t>с.Агой</a:t>
            </a:r>
            <a:endParaRPr lang="ru-RU" sz="2000" b="1" dirty="0"/>
          </a:p>
        </p:txBody>
      </p:sp>
      <p:pic>
        <p:nvPicPr>
          <p:cNvPr id="7170" name="Picture 2" descr="C:\Users\Маргарита\Desktop\психология\рабочий стол\имя героя\стена героя\starikov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09600"/>
            <a:ext cx="4320480" cy="548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01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Маргарита\Desktop\психология\рабочий стол\имя героя\стена героя\34322_1_800x526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4" b="20804"/>
          <a:stretch>
            <a:fillRect/>
          </a:stretch>
        </p:blipFill>
        <p:spPr bwMode="auto">
          <a:xfrm>
            <a:off x="777240" y="457200"/>
            <a:ext cx="7543800" cy="33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98925"/>
            <a:ext cx="748883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05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1" y="457200"/>
            <a:ext cx="3184138" cy="6068144"/>
          </a:xfrm>
        </p:spPr>
        <p:txBody>
          <a:bodyPr>
            <a:normAutofit fontScale="55000" lnSpcReduction="20000"/>
          </a:bodyPr>
          <a:lstStyle/>
          <a:p>
            <a:r>
              <a:rPr lang="ru-RU" sz="2600" b="1" dirty="0"/>
              <a:t> </a:t>
            </a:r>
            <a:r>
              <a:rPr lang="ru-RU" sz="3300" b="1" dirty="0"/>
              <a:t>Указом Президиума Верховного Совета СССР от 21 января 1944 года за мужество и героизм, проявленные в воздушных боях, гвардии старшему лейтенанту Старикову Дмитрию Александровичу присвоено звание Героя Советского Союза с вручением ордена Ленина и медали «Золотая Звезда».</a:t>
            </a:r>
          </a:p>
          <a:p>
            <a:r>
              <a:rPr lang="ru-RU" sz="3300" b="1" dirty="0"/>
              <a:t>       За период Великой Отечественной войны он совершил 479 боевых вылетов, провёл 51 воздушный бой и сбил лично 21 самолёт противника. Активный участник Туапсинской оборонительной операции, показавший образец мужества и отваги, он всегда шёл первым в атаку и увлекал за собой товарищ</a:t>
            </a:r>
            <a:r>
              <a:rPr lang="ru-RU" sz="3300" dirty="0"/>
              <a:t>ей.</a:t>
            </a:r>
          </a:p>
        </p:txBody>
      </p:sp>
      <p:pic>
        <p:nvPicPr>
          <p:cNvPr id="9218" name="Picture 2" descr="C:\Users\Маргарита\Desktop\психология\рабочий стол\имя героя\стена героя\starikov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09600"/>
            <a:ext cx="4464496" cy="555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90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Маргарита\Desktop\психология\рабочий стол\имя героя\стена героя\000001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388843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Маргарита\Desktop\психология\рабочий стол\имя героя\стена героя\00000134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93083"/>
            <a:ext cx="3884240" cy="449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74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476672"/>
            <a:ext cx="3184138" cy="5636096"/>
          </a:xfrm>
        </p:spPr>
        <p:txBody>
          <a:bodyPr>
            <a:normAutofit fontScale="925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ea typeface="Times New Roman"/>
                <a:cs typeface="Arial"/>
              </a:rPr>
              <a:t> 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ea typeface="Times New Roman"/>
                <a:cs typeface="Arial"/>
              </a:rPr>
              <a:t>«Героями не рождаются, ими становятся»…</a:t>
            </a:r>
            <a:endParaRPr lang="ru-RU" sz="1400" b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ea typeface="Times New Roman"/>
                <a:cs typeface="Arial"/>
              </a:rPr>
              <a:t>Жизнь героя не знает предела,</a:t>
            </a:r>
            <a:endParaRPr lang="ru-RU" sz="1400" b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ea typeface="Times New Roman"/>
                <a:cs typeface="Arial"/>
              </a:rPr>
              <a:t>Средь живых он остался живой,</a:t>
            </a:r>
            <a:endParaRPr lang="ru-RU" sz="1400" b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ea typeface="Times New Roman"/>
                <a:cs typeface="Arial"/>
              </a:rPr>
              <a:t>И святое великое дело</a:t>
            </a:r>
            <a:endParaRPr lang="ru-RU" sz="1400" b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ea typeface="Times New Roman"/>
                <a:cs typeface="Arial"/>
              </a:rPr>
              <a:t>Мы как знамя несём пред собой!</a:t>
            </a:r>
            <a:endParaRPr lang="ru-RU" sz="1400" b="1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1266" name="Picture 2" descr="C:\Users\Маргарита\Desktop\психология\рабочий стол\имя героя\стена героя\starikov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7200"/>
            <a:ext cx="4392488" cy="563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49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21</TotalTime>
  <Words>237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NewsPrint</vt:lpstr>
      <vt:lpstr>Имени Героя будем достойны</vt:lpstr>
      <vt:lpstr>(1 мая 1921- 2 октября 1945)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Имени Героя будем достойны</dc:title>
  <dc:creator>Елена</dc:creator>
  <cp:lastModifiedBy>Маргарита</cp:lastModifiedBy>
  <cp:revision>4</cp:revision>
  <dcterms:created xsi:type="dcterms:W3CDTF">2020-05-12T12:57:17Z</dcterms:created>
  <dcterms:modified xsi:type="dcterms:W3CDTF">2020-05-12T13:28:45Z</dcterms:modified>
</cp:coreProperties>
</file>